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147197464" r:id="rId5"/>
    <p:sldId id="2147197468" r:id="rId6"/>
    <p:sldId id="256" r:id="rId7"/>
    <p:sldId id="2147197466" r:id="rId8"/>
    <p:sldId id="257" r:id="rId9"/>
    <p:sldId id="258" r:id="rId10"/>
    <p:sldId id="259" r:id="rId11"/>
    <p:sldId id="260" r:id="rId12"/>
    <p:sldId id="261" r:id="rId13"/>
    <p:sldId id="262" r:id="rId14"/>
    <p:sldId id="21471974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Brenes" initials="JB" lastIdx="5" clrIdx="0">
    <p:extLst>
      <p:ext uri="{19B8F6BF-5375-455C-9EA6-DF929625EA0E}">
        <p15:presenceInfo xmlns:p15="http://schemas.microsoft.com/office/powerpoint/2012/main" userId="90dca750535b14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FF"/>
    <a:srgbClr val="FE5A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7683CC-A774-337E-F891-606F47ABF807}" v="489" dt="2025-01-29T12:51:55.891"/>
    <p1510:client id="{49870FE3-57EE-EDD2-F398-13C39BD77AE4}" v="941" dt="2025-01-30T10:03:08.205"/>
    <p1510:client id="{6E2C7E4A-557D-FE7B-2CDC-EC3961D17AB9}" v="7" dt="2025-01-30T10:11:20.0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153FD-C16B-8A47-A460-8C9FB439C9A1}" type="datetimeFigureOut">
              <a:rPr lang="en-US" smtClean="0"/>
              <a:t>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95858-6471-F34D-9691-0CB8C78871D3}" type="slidenum">
              <a:rPr lang="en-US" smtClean="0"/>
              <a:t>‹#›</a:t>
            </a:fld>
            <a:endParaRPr lang="en-US"/>
          </a:p>
        </p:txBody>
      </p:sp>
    </p:spTree>
    <p:extLst>
      <p:ext uri="{BB962C8B-B14F-4D97-AF65-F5344CB8AC3E}">
        <p14:creationId xmlns:p14="http://schemas.microsoft.com/office/powerpoint/2010/main" val="1801655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Excerpted from TM Forum IDAN catalyst presentation in Copenhagen</a:t>
            </a:r>
          </a:p>
          <a:p>
            <a:pPr marL="285750" indent="-285750">
              <a:buFont typeface="Arial"/>
              <a:buChar char="•"/>
            </a:pPr>
            <a:r>
              <a:rPr lang="en-GB"/>
              <a:t>B1: Latency-Sensitive Business Intent</a:t>
            </a:r>
            <a:endParaRPr lang="en-US"/>
          </a:p>
          <a:p>
            <a:pPr lvl="1">
              <a:buFont typeface="Arial"/>
              <a:buChar char="•"/>
            </a:pPr>
            <a:r>
              <a:rPr lang="en-GB"/>
              <a:t>2.1: S1: Latency-Sensitive Service Intent </a:t>
            </a:r>
            <a:endParaRPr lang="en-US"/>
          </a:p>
          <a:p>
            <a:pPr lvl="2">
              <a:buFont typeface="Arial"/>
              <a:buChar char="•"/>
            </a:pPr>
            <a:r>
              <a:rPr lang="en-GB"/>
              <a:t>2.1.1: Send Probe S1-1</a:t>
            </a:r>
            <a:endParaRPr lang="en-US"/>
          </a:p>
          <a:p>
            <a:pPr lvl="2">
              <a:buFont typeface="Arial"/>
              <a:buChar char="•"/>
            </a:pPr>
            <a:r>
              <a:rPr lang="en-GB"/>
              <a:t>2.1.2: Failed Probe</a:t>
            </a:r>
            <a:endParaRPr lang="en-US"/>
          </a:p>
          <a:p>
            <a:pPr lvl="2">
              <a:buFont typeface="Arial"/>
              <a:buChar char="•"/>
            </a:pPr>
            <a:r>
              <a:rPr lang="en-GB"/>
              <a:t>2.1.3: Send new Intent S1-2 (high priority user) - Accepted</a:t>
            </a:r>
            <a:endParaRPr lang="en-US"/>
          </a:p>
          <a:p>
            <a:pPr lvl="1">
              <a:buFont typeface="Arial"/>
              <a:buChar char="•"/>
            </a:pPr>
            <a:r>
              <a:rPr lang="en-GB"/>
              <a:t>2.2: Translate into Service Order</a:t>
            </a:r>
            <a:endParaRPr lang="en-US"/>
          </a:p>
          <a:p>
            <a:pPr lvl="1">
              <a:buFont typeface="Arial"/>
              <a:buChar char="•"/>
            </a:pPr>
            <a:r>
              <a:rPr lang="en-GB"/>
              <a:t>2.3: Generate Resource orders</a:t>
            </a:r>
            <a:endParaRPr lang="en-US"/>
          </a:p>
          <a:p>
            <a:pPr lvl="1">
              <a:buFont typeface="Arial"/>
              <a:buChar char="•"/>
            </a:pPr>
            <a:r>
              <a:rPr lang="en-GB"/>
              <a:t>2.4: Send RAN Resource Intent</a:t>
            </a:r>
            <a:endParaRPr lang="en-US"/>
          </a:p>
          <a:p>
            <a:pPr lvl="2">
              <a:buFont typeface="Arial"/>
              <a:buChar char="•"/>
            </a:pPr>
            <a:r>
              <a:rPr lang="en-GB"/>
              <a:t>2.4.1: R1-1:Set Resource Intent</a:t>
            </a:r>
            <a:endParaRPr lang="en-US"/>
          </a:p>
          <a:p>
            <a:pPr lvl="2">
              <a:buFont typeface="Arial"/>
              <a:buChar char="•"/>
            </a:pPr>
            <a:r>
              <a:rPr lang="en-GB"/>
              <a:t>2.4.2: Show how utility maximises latency and energy efficiency </a:t>
            </a:r>
            <a:endParaRPr lang="en-US"/>
          </a:p>
          <a:p>
            <a:pPr lvl="1">
              <a:buFont typeface="Arial"/>
              <a:buChar char="•"/>
            </a:pPr>
            <a:r>
              <a:rPr lang="en-GB"/>
              <a:t>2.5: Send Transport Resource Intent</a:t>
            </a:r>
            <a:endParaRPr lang="en-US"/>
          </a:p>
          <a:p>
            <a:pPr lvl="2">
              <a:buFont typeface="Arial"/>
              <a:buChar char="•"/>
            </a:pPr>
            <a:r>
              <a:rPr lang="en-GB"/>
              <a:t>2.5.1: R1-2:Set Resource Intent</a:t>
            </a:r>
            <a:endParaRPr lang="en-US"/>
          </a:p>
          <a:p>
            <a:pPr lvl="2">
              <a:buFont typeface="Arial"/>
              <a:buChar char="•"/>
            </a:pPr>
            <a:r>
              <a:rPr lang="en-GB"/>
              <a:t>2.5.2: Show Connectivity (simulator)</a:t>
            </a:r>
            <a:endParaRPr lang="en-US"/>
          </a:p>
          <a:p>
            <a:pPr lvl="1">
              <a:buFont typeface="Arial"/>
              <a:buChar char="•"/>
            </a:pPr>
            <a:r>
              <a:rPr lang="en-GB"/>
              <a:t>2.6: Send Cloud Resource Intent</a:t>
            </a:r>
            <a:endParaRPr lang="en-US"/>
          </a:p>
          <a:p>
            <a:pPr lvl="2">
              <a:buFont typeface="Arial"/>
              <a:buChar char="•"/>
            </a:pPr>
            <a:r>
              <a:rPr lang="en-GB"/>
              <a:t>2.6.1: R1-3:Set Resource</a:t>
            </a:r>
            <a:endParaRPr lang="en-US"/>
          </a:p>
          <a:p>
            <a:pPr lvl="2">
              <a:buFont typeface="Arial"/>
              <a:buChar char="•"/>
            </a:pPr>
            <a:r>
              <a:rPr lang="en-GB"/>
              <a:t>2.6.2: Show VNFs in Edge (IEAM)</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7095858-6471-F34D-9691-0CB8C78871D3}" type="slidenum">
              <a:rPr lang="en-US" smtClean="0"/>
              <a:t>2</a:t>
            </a:fld>
            <a:endParaRPr lang="en-US"/>
          </a:p>
        </p:txBody>
      </p:sp>
    </p:spTree>
    <p:extLst>
      <p:ext uri="{BB962C8B-B14F-4D97-AF65-F5344CB8AC3E}">
        <p14:creationId xmlns:p14="http://schemas.microsoft.com/office/powerpoint/2010/main" val="3862860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095858-6471-F34D-9691-0CB8C78871D3}" type="slidenum">
              <a:rPr lang="en-US" smtClean="0"/>
              <a:t>3</a:t>
            </a:fld>
            <a:endParaRPr lang="en-US"/>
          </a:p>
        </p:txBody>
      </p:sp>
    </p:spTree>
    <p:extLst>
      <p:ext uri="{BB962C8B-B14F-4D97-AF65-F5344CB8AC3E}">
        <p14:creationId xmlns:p14="http://schemas.microsoft.com/office/powerpoint/2010/main" val="111897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 discussed: Is Intent Management functionality a separate entity or an intrinsic part of the tools?</a:t>
            </a:r>
          </a:p>
        </p:txBody>
      </p:sp>
      <p:sp>
        <p:nvSpPr>
          <p:cNvPr id="4" name="Slide Number Placeholder 3"/>
          <p:cNvSpPr>
            <a:spLocks noGrp="1"/>
          </p:cNvSpPr>
          <p:nvPr>
            <p:ph type="sldNum" sz="quarter" idx="5"/>
          </p:nvPr>
        </p:nvSpPr>
        <p:spPr/>
        <p:txBody>
          <a:bodyPr/>
          <a:lstStyle/>
          <a:p>
            <a:fld id="{B7095858-6471-F34D-9691-0CB8C78871D3}" type="slidenum">
              <a:rPr lang="en-US" smtClean="0"/>
              <a:t>5</a:t>
            </a:fld>
            <a:endParaRPr lang="en-US"/>
          </a:p>
        </p:txBody>
      </p:sp>
    </p:spTree>
    <p:extLst>
      <p:ext uri="{BB962C8B-B14F-4D97-AF65-F5344CB8AC3E}">
        <p14:creationId xmlns:p14="http://schemas.microsoft.com/office/powerpoint/2010/main" val="4041946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82506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2547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30175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1464F-1D33-3547-892E-7761E5F39AF5}"/>
              </a:ext>
            </a:extLst>
          </p:cNvPr>
          <p:cNvSpPr>
            <a:spLocks noGrp="1"/>
          </p:cNvSpPr>
          <p:nvPr>
            <p:ph type="ctrTitle" hasCustomPrompt="1"/>
          </p:nvPr>
        </p:nvSpPr>
        <p:spPr>
          <a:xfrm>
            <a:off x="646136" y="3163014"/>
            <a:ext cx="10899727" cy="739293"/>
          </a:xfrm>
          <a:prstGeom prst="rect">
            <a:avLst/>
          </a:prstGeom>
        </p:spPr>
        <p:txBody>
          <a:bodyPr anchor="b">
            <a:noAutofit/>
          </a:bodyPr>
          <a:lstStyle>
            <a:lvl1pPr algn="ctr">
              <a:defRPr sz="6000" b="1" i="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r>
              <a:rPr lang="pt-PT"/>
              <a:t>Title</a:t>
            </a:r>
          </a:p>
        </p:txBody>
      </p:sp>
      <p:sp>
        <p:nvSpPr>
          <p:cNvPr id="3" name="Subtítulo 2">
            <a:extLst>
              <a:ext uri="{FF2B5EF4-FFF2-40B4-BE49-F238E27FC236}">
                <a16:creationId xmlns:a16="http://schemas.microsoft.com/office/drawing/2014/main" id="{805918EF-419B-204A-A293-6205F98A1126}"/>
              </a:ext>
            </a:extLst>
          </p:cNvPr>
          <p:cNvSpPr>
            <a:spLocks noGrp="1"/>
          </p:cNvSpPr>
          <p:nvPr>
            <p:ph type="subTitle" idx="1" hasCustomPrompt="1"/>
          </p:nvPr>
        </p:nvSpPr>
        <p:spPr>
          <a:xfrm>
            <a:off x="646135" y="4035930"/>
            <a:ext cx="10899727" cy="464368"/>
          </a:xfrm>
          <a:prstGeom prst="rect">
            <a:avLst/>
          </a:prstGeom>
        </p:spPr>
        <p:txBody>
          <a:bodyPr>
            <a:noAutofit/>
          </a:bodyPr>
          <a:lstStyle>
            <a:lvl1pPr marL="0" indent="0" algn="ctr">
              <a:buNone/>
              <a:defRPr sz="2400">
                <a:solidFill>
                  <a:srgbClr val="0EFFFF"/>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Subtitle</a:t>
            </a:r>
          </a:p>
        </p:txBody>
      </p:sp>
      <p:cxnSp>
        <p:nvCxnSpPr>
          <p:cNvPr id="7" name="Conexão Reta 6">
            <a:extLst>
              <a:ext uri="{FF2B5EF4-FFF2-40B4-BE49-F238E27FC236}">
                <a16:creationId xmlns:a16="http://schemas.microsoft.com/office/drawing/2014/main" id="{7EAFDE46-1CF5-C947-8CB0-6D96FE15F3B0}"/>
              </a:ext>
            </a:extLst>
          </p:cNvPr>
          <p:cNvCxnSpPr/>
          <p:nvPr userDrawn="1"/>
        </p:nvCxnSpPr>
        <p:spPr>
          <a:xfrm>
            <a:off x="5620987" y="4726415"/>
            <a:ext cx="950026" cy="0"/>
          </a:xfrm>
          <a:prstGeom prst="line">
            <a:avLst/>
          </a:prstGeom>
          <a:ln>
            <a:solidFill>
              <a:srgbClr val="0EFFFF"/>
            </a:solidFill>
          </a:ln>
        </p:spPr>
        <p:style>
          <a:lnRef idx="1">
            <a:schemeClr val="dk1"/>
          </a:lnRef>
          <a:fillRef idx="0">
            <a:schemeClr val="dk1"/>
          </a:fillRef>
          <a:effectRef idx="0">
            <a:schemeClr val="dk1"/>
          </a:effectRef>
          <a:fontRef idx="minor">
            <a:schemeClr val="tx1"/>
          </a:fontRef>
        </p:style>
      </p:cxnSp>
      <p:sp>
        <p:nvSpPr>
          <p:cNvPr id="16" name="Marcador de Posição do Texto 15">
            <a:extLst>
              <a:ext uri="{FF2B5EF4-FFF2-40B4-BE49-F238E27FC236}">
                <a16:creationId xmlns:a16="http://schemas.microsoft.com/office/drawing/2014/main" id="{160B4608-947D-7949-9E37-AE75DB180D0F}"/>
              </a:ext>
            </a:extLst>
          </p:cNvPr>
          <p:cNvSpPr>
            <a:spLocks noGrp="1"/>
          </p:cNvSpPr>
          <p:nvPr>
            <p:ph type="body" sz="quarter" idx="10" hasCustomPrompt="1"/>
          </p:nvPr>
        </p:nvSpPr>
        <p:spPr>
          <a:xfrm>
            <a:off x="2551906" y="4952529"/>
            <a:ext cx="7088188" cy="292402"/>
          </a:xfrm>
          <a:prstGeom prst="rect">
            <a:avLst/>
          </a:prstGeom>
        </p:spPr>
        <p:txBody>
          <a:bodyPr>
            <a:noAutofit/>
          </a:bodyPr>
          <a:lstStyle>
            <a:lvl1pPr marL="0" indent="0" algn="ctr">
              <a:lnSpc>
                <a:spcPct val="100000"/>
              </a:lnSpc>
              <a:buNone/>
              <a:defRPr sz="1600">
                <a:solidFill>
                  <a:schemeClr val="bg1"/>
                </a:solidFill>
              </a:defRPr>
            </a:lvl1pPr>
          </a:lstStyle>
          <a:p>
            <a:pPr lvl="0"/>
            <a:r>
              <a:rPr lang="pt-PT"/>
              <a:t>PRESENTER NAME</a:t>
            </a:r>
          </a:p>
        </p:txBody>
      </p:sp>
      <p:sp>
        <p:nvSpPr>
          <p:cNvPr id="10" name="Marcador de Posição do Texto 15">
            <a:extLst>
              <a:ext uri="{FF2B5EF4-FFF2-40B4-BE49-F238E27FC236}">
                <a16:creationId xmlns:a16="http://schemas.microsoft.com/office/drawing/2014/main" id="{51F832A6-0004-1747-8EBF-8B7D6325EDB8}"/>
              </a:ext>
            </a:extLst>
          </p:cNvPr>
          <p:cNvSpPr>
            <a:spLocks noGrp="1"/>
          </p:cNvSpPr>
          <p:nvPr>
            <p:ph type="body" sz="quarter" idx="11" hasCustomPrompt="1"/>
          </p:nvPr>
        </p:nvSpPr>
        <p:spPr>
          <a:xfrm>
            <a:off x="2551906" y="5319796"/>
            <a:ext cx="7088188" cy="292402"/>
          </a:xfrm>
          <a:prstGeom prst="rect">
            <a:avLst/>
          </a:prstGeom>
        </p:spPr>
        <p:txBody>
          <a:bodyPr>
            <a:noAutofit/>
          </a:bodyPr>
          <a:lstStyle>
            <a:lvl1pPr marL="0" indent="0" algn="ctr">
              <a:lnSpc>
                <a:spcPct val="100000"/>
              </a:lnSpc>
              <a:buNone/>
              <a:defRPr sz="1600" b="0" i="1">
                <a:solidFill>
                  <a:schemeClr val="bg1"/>
                </a:solidFill>
                <a:latin typeface="+mj-lt"/>
                <a:cs typeface="Arial" panose="020B0604020202020204" pitchFamily="34" charset="0"/>
              </a:defRPr>
            </a:lvl1pPr>
          </a:lstStyle>
          <a:p>
            <a:pPr lvl="0"/>
            <a:r>
              <a:rPr lang="pt-PT"/>
              <a:t>Affiliation</a:t>
            </a:r>
          </a:p>
        </p:txBody>
      </p:sp>
      <p:sp>
        <p:nvSpPr>
          <p:cNvPr id="17" name="Text Placeholder 34">
            <a:extLst>
              <a:ext uri="{FF2B5EF4-FFF2-40B4-BE49-F238E27FC236}">
                <a16:creationId xmlns:a16="http://schemas.microsoft.com/office/drawing/2014/main" id="{5EB4D79B-91E9-3A42-A978-4E6546FCA2FE}"/>
              </a:ext>
            </a:extLst>
          </p:cNvPr>
          <p:cNvSpPr>
            <a:spLocks noGrp="1"/>
          </p:cNvSpPr>
          <p:nvPr>
            <p:ph type="body" sz="quarter" idx="12" hasCustomPrompt="1"/>
          </p:nvPr>
        </p:nvSpPr>
        <p:spPr>
          <a:xfrm>
            <a:off x="9722652" y="6285986"/>
            <a:ext cx="1823210" cy="298450"/>
          </a:xfrm>
          <a:prstGeom prst="rect">
            <a:avLst/>
          </a:prstGeom>
        </p:spPr>
        <p:txBody>
          <a:bodyPr lIns="0" tIns="0" rIns="0" bIns="0" anchor="ctr">
            <a:noAutofit/>
          </a:bodyPr>
          <a:lstStyle>
            <a:lvl1pPr marL="0" indent="0" algn="r">
              <a:buNone/>
              <a:defRPr sz="1200" b="0" i="0">
                <a:solidFill>
                  <a:schemeClr val="tx1"/>
                </a:solidFill>
                <a:latin typeface="Arial" panose="020B0604020202020204" pitchFamily="34" charset="0"/>
                <a:cs typeface="Arial" panose="020B0604020202020204" pitchFamily="34" charset="0"/>
              </a:defRPr>
            </a:lvl1pPr>
          </a:lstStyle>
          <a:p>
            <a:r>
              <a:rPr lang="en-GB" noProof="0"/>
              <a:t>Location or Event</a:t>
            </a:r>
          </a:p>
        </p:txBody>
      </p:sp>
      <p:sp>
        <p:nvSpPr>
          <p:cNvPr id="19" name="Text Placeholder 34">
            <a:extLst>
              <a:ext uri="{FF2B5EF4-FFF2-40B4-BE49-F238E27FC236}">
                <a16:creationId xmlns:a16="http://schemas.microsoft.com/office/drawing/2014/main" id="{5C20FB2E-CE49-5F4D-B3F7-BA970B42C591}"/>
              </a:ext>
            </a:extLst>
          </p:cNvPr>
          <p:cNvSpPr>
            <a:spLocks noGrp="1"/>
          </p:cNvSpPr>
          <p:nvPr>
            <p:ph type="body" sz="quarter" idx="13" hasCustomPrompt="1"/>
          </p:nvPr>
        </p:nvSpPr>
        <p:spPr>
          <a:xfrm>
            <a:off x="8573138" y="6285986"/>
            <a:ext cx="1093908" cy="298450"/>
          </a:xfrm>
          <a:prstGeom prst="rect">
            <a:avLst/>
          </a:prstGeom>
        </p:spPr>
        <p:txBody>
          <a:bodyPr lIns="0" tIns="0" rIns="0" bIns="0" anchor="ctr">
            <a:noAutofit/>
          </a:bodyPr>
          <a:lstStyle>
            <a:lvl1pPr marL="0" indent="0" algn="l">
              <a:buNone/>
              <a:defRPr sz="1200" b="0" i="0">
                <a:solidFill>
                  <a:schemeClr val="bg1"/>
                </a:solidFill>
                <a:latin typeface="Arial" panose="020B0604020202020204" pitchFamily="34" charset="0"/>
                <a:cs typeface="Arial" panose="020B0604020202020204" pitchFamily="34" charset="0"/>
              </a:defRPr>
            </a:lvl1pPr>
          </a:lstStyle>
          <a:p>
            <a:r>
              <a:rPr lang="en-GB" noProof="0"/>
              <a:t>Date</a:t>
            </a:r>
          </a:p>
        </p:txBody>
      </p:sp>
    </p:spTree>
    <p:extLst>
      <p:ext uri="{BB962C8B-B14F-4D97-AF65-F5344CB8AC3E}">
        <p14:creationId xmlns:p14="http://schemas.microsoft.com/office/powerpoint/2010/main" val="219592427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DE751C-1237-AB4B-953E-38060C3DD3F9}"/>
              </a:ext>
            </a:extLst>
          </p:cNvPr>
          <p:cNvSpPr>
            <a:spLocks noGrp="1"/>
          </p:cNvSpPr>
          <p:nvPr>
            <p:ph type="title" hasCustomPrompt="1"/>
          </p:nvPr>
        </p:nvSpPr>
        <p:spPr>
          <a:xfrm>
            <a:off x="646135" y="4114864"/>
            <a:ext cx="3487557" cy="746060"/>
          </a:xfrm>
          <a:prstGeom prst="rect">
            <a:avLst/>
          </a:prstGeom>
        </p:spPr>
        <p:txBody>
          <a:bodyPr>
            <a:normAutofit/>
          </a:bodyPr>
          <a:lstStyle>
            <a:lvl1pPr>
              <a:defRPr sz="4000" b="1" spc="300">
                <a:solidFill>
                  <a:schemeClr val="bg1"/>
                </a:solidFill>
                <a:latin typeface="Segoe UI" panose="020B0502040204020203" pitchFamily="34" charset="0"/>
                <a:ea typeface="ADLaM Display" panose="02010000000000000000" pitchFamily="2" charset="0"/>
                <a:cs typeface="Segoe UI" panose="020B0502040204020203" pitchFamily="34" charset="0"/>
              </a:defRPr>
            </a:lvl1pPr>
          </a:lstStyle>
          <a:p>
            <a:r>
              <a:rPr lang="pt-PT"/>
              <a:t>CONTENTS</a:t>
            </a:r>
          </a:p>
        </p:txBody>
      </p:sp>
      <p:sp>
        <p:nvSpPr>
          <p:cNvPr id="8" name="Marcador de Posição do Texto 7">
            <a:extLst>
              <a:ext uri="{FF2B5EF4-FFF2-40B4-BE49-F238E27FC236}">
                <a16:creationId xmlns:a16="http://schemas.microsoft.com/office/drawing/2014/main" id="{1CB964AE-2874-7C45-907E-8E5B3AFB79FA}"/>
              </a:ext>
            </a:extLst>
          </p:cNvPr>
          <p:cNvSpPr>
            <a:spLocks noGrp="1"/>
          </p:cNvSpPr>
          <p:nvPr>
            <p:ph type="body" sz="quarter" idx="10" hasCustomPrompt="1"/>
          </p:nvPr>
        </p:nvSpPr>
        <p:spPr>
          <a:xfrm>
            <a:off x="7123113" y="866773"/>
            <a:ext cx="4422748" cy="355600"/>
          </a:xfrm>
          <a:prstGeom prst="rect">
            <a:avLst/>
          </a:prstGeom>
        </p:spPr>
        <p:txBody>
          <a:bodyPr>
            <a:normAutofit/>
          </a:bodyPr>
          <a:lstStyle>
            <a:lvl1pPr marL="0" indent="0">
              <a:buNone/>
              <a:defRPr sz="1800" b="1" spc="300">
                <a:solidFill>
                  <a:schemeClr val="bg1"/>
                </a:solidFill>
                <a:latin typeface="Segoe UI" panose="020B0502040204020203" pitchFamily="34" charset="0"/>
                <a:cs typeface="Segoe UI" panose="020B0502040204020203" pitchFamily="34" charset="0"/>
              </a:defRPr>
            </a:lvl1pPr>
          </a:lstStyle>
          <a:p>
            <a:pPr lvl="0"/>
            <a:r>
              <a:rPr lang="pt-PT"/>
              <a:t>01 TITLE HERE</a:t>
            </a:r>
          </a:p>
        </p:txBody>
      </p:sp>
      <p:sp>
        <p:nvSpPr>
          <p:cNvPr id="10" name="Marcador de Posição do Texto 9">
            <a:extLst>
              <a:ext uri="{FF2B5EF4-FFF2-40B4-BE49-F238E27FC236}">
                <a16:creationId xmlns:a16="http://schemas.microsoft.com/office/drawing/2014/main" id="{2639EC87-859A-8843-9590-491DECF17D62}"/>
              </a:ext>
            </a:extLst>
          </p:cNvPr>
          <p:cNvSpPr>
            <a:spLocks noGrp="1"/>
          </p:cNvSpPr>
          <p:nvPr>
            <p:ph type="body" sz="quarter" idx="11" hasCustomPrompt="1"/>
          </p:nvPr>
        </p:nvSpPr>
        <p:spPr>
          <a:xfrm>
            <a:off x="7123113" y="1311272"/>
            <a:ext cx="4422748" cy="266700"/>
          </a:xfrm>
          <a:prstGeom prst="rect">
            <a:avLst/>
          </a:prstGeom>
        </p:spPr>
        <p:txBody>
          <a:bodyPr>
            <a:normAutofit/>
          </a:bodyPr>
          <a:lstStyle>
            <a:lvl1pPr marL="0" indent="0">
              <a:buNone/>
              <a:defRPr sz="1400">
                <a:solidFill>
                  <a:srgbClr val="0EFFFF"/>
                </a:solidFill>
              </a:defRPr>
            </a:lvl1pPr>
          </a:lstStyle>
          <a:p>
            <a:pPr lvl="0"/>
            <a:r>
              <a:rPr lang="pt-PT"/>
              <a:t>You can add subtitle here</a:t>
            </a:r>
          </a:p>
        </p:txBody>
      </p:sp>
      <p:sp>
        <p:nvSpPr>
          <p:cNvPr id="11" name="Marcador de Posição do Texto 7">
            <a:extLst>
              <a:ext uri="{FF2B5EF4-FFF2-40B4-BE49-F238E27FC236}">
                <a16:creationId xmlns:a16="http://schemas.microsoft.com/office/drawing/2014/main" id="{0091A0B4-C865-6B4F-BAD2-999E5C292A66}"/>
              </a:ext>
            </a:extLst>
          </p:cNvPr>
          <p:cNvSpPr>
            <a:spLocks noGrp="1"/>
          </p:cNvSpPr>
          <p:nvPr>
            <p:ph type="body" sz="quarter" idx="12" hasCustomPrompt="1"/>
          </p:nvPr>
        </p:nvSpPr>
        <p:spPr>
          <a:xfrm>
            <a:off x="7123113" y="4149725"/>
            <a:ext cx="4422748" cy="355600"/>
          </a:xfrm>
          <a:prstGeom prst="rect">
            <a:avLst/>
          </a:prstGeom>
        </p:spPr>
        <p:txBody>
          <a:bodyPr>
            <a:normAutofit/>
          </a:bodyPr>
          <a:lstStyle>
            <a:lvl1pPr marL="0" indent="0">
              <a:buNone/>
              <a:defRPr sz="1800" b="1" spc="300">
                <a:solidFill>
                  <a:schemeClr val="bg1"/>
                </a:solidFill>
                <a:latin typeface="Segoe UI" panose="020B0502040204020203" pitchFamily="34" charset="0"/>
                <a:cs typeface="Segoe UI" panose="020B0502040204020203" pitchFamily="34" charset="0"/>
              </a:defRPr>
            </a:lvl1pPr>
          </a:lstStyle>
          <a:p>
            <a:pPr lvl="0"/>
            <a:r>
              <a:rPr lang="pt-PT"/>
              <a:t>04 TITLE HERE</a:t>
            </a:r>
          </a:p>
        </p:txBody>
      </p:sp>
      <p:sp>
        <p:nvSpPr>
          <p:cNvPr id="12" name="Marcador de Posição do Texto 9">
            <a:extLst>
              <a:ext uri="{FF2B5EF4-FFF2-40B4-BE49-F238E27FC236}">
                <a16:creationId xmlns:a16="http://schemas.microsoft.com/office/drawing/2014/main" id="{818D8A3B-B07F-6F4A-A153-4E19B5ACED07}"/>
              </a:ext>
            </a:extLst>
          </p:cNvPr>
          <p:cNvSpPr>
            <a:spLocks noGrp="1"/>
          </p:cNvSpPr>
          <p:nvPr>
            <p:ph type="body" sz="quarter" idx="13" hasCustomPrompt="1"/>
          </p:nvPr>
        </p:nvSpPr>
        <p:spPr>
          <a:xfrm>
            <a:off x="7123113" y="4594224"/>
            <a:ext cx="4422748" cy="266700"/>
          </a:xfrm>
          <a:prstGeom prst="rect">
            <a:avLst/>
          </a:prstGeom>
        </p:spPr>
        <p:txBody>
          <a:bodyPr>
            <a:normAutofit/>
          </a:bodyPr>
          <a:lstStyle>
            <a:lvl1pPr marL="0" indent="0">
              <a:buNone/>
              <a:defRPr sz="1400">
                <a:solidFill>
                  <a:srgbClr val="0EFFFF"/>
                </a:solidFill>
              </a:defRPr>
            </a:lvl1pPr>
          </a:lstStyle>
          <a:p>
            <a:pPr lvl="0"/>
            <a:r>
              <a:rPr lang="pt-PT" err="1"/>
              <a:t>You</a:t>
            </a:r>
            <a:r>
              <a:rPr lang="pt-PT"/>
              <a:t> can </a:t>
            </a:r>
            <a:r>
              <a:rPr lang="pt-PT" err="1"/>
              <a:t>add</a:t>
            </a:r>
            <a:r>
              <a:rPr lang="pt-PT"/>
              <a:t> </a:t>
            </a:r>
            <a:r>
              <a:rPr lang="pt-PT" err="1"/>
              <a:t>subtitle</a:t>
            </a:r>
            <a:r>
              <a:rPr lang="pt-PT"/>
              <a:t> </a:t>
            </a:r>
            <a:r>
              <a:rPr lang="pt-PT" err="1"/>
              <a:t>here</a:t>
            </a:r>
            <a:endParaRPr lang="pt-PT"/>
          </a:p>
        </p:txBody>
      </p:sp>
      <p:sp>
        <p:nvSpPr>
          <p:cNvPr id="13" name="Marcador de Posição do Texto 7">
            <a:extLst>
              <a:ext uri="{FF2B5EF4-FFF2-40B4-BE49-F238E27FC236}">
                <a16:creationId xmlns:a16="http://schemas.microsoft.com/office/drawing/2014/main" id="{403A0101-704F-1E49-82C1-A49CFA51E9DD}"/>
              </a:ext>
            </a:extLst>
          </p:cNvPr>
          <p:cNvSpPr>
            <a:spLocks noGrp="1"/>
          </p:cNvSpPr>
          <p:nvPr>
            <p:ph type="body" sz="quarter" idx="14" hasCustomPrompt="1"/>
          </p:nvPr>
        </p:nvSpPr>
        <p:spPr>
          <a:xfrm>
            <a:off x="7123113" y="5245100"/>
            <a:ext cx="4422748" cy="355600"/>
          </a:xfrm>
          <a:prstGeom prst="rect">
            <a:avLst/>
          </a:prstGeom>
        </p:spPr>
        <p:txBody>
          <a:bodyPr>
            <a:normAutofit/>
          </a:bodyPr>
          <a:lstStyle>
            <a:lvl1pPr marL="0" indent="0">
              <a:buNone/>
              <a:defRPr sz="1800" b="1" spc="300">
                <a:solidFill>
                  <a:schemeClr val="bg1"/>
                </a:solidFill>
                <a:latin typeface="Segoe UI" panose="020B0502040204020203" pitchFamily="34" charset="0"/>
                <a:cs typeface="Segoe UI" panose="020B0502040204020203" pitchFamily="34" charset="0"/>
              </a:defRPr>
            </a:lvl1pPr>
          </a:lstStyle>
          <a:p>
            <a:pPr lvl="0"/>
            <a:r>
              <a:rPr lang="pt-PT"/>
              <a:t>05 TITLE HERE</a:t>
            </a:r>
          </a:p>
        </p:txBody>
      </p:sp>
      <p:sp>
        <p:nvSpPr>
          <p:cNvPr id="14" name="Marcador de Posição do Texto 9">
            <a:extLst>
              <a:ext uri="{FF2B5EF4-FFF2-40B4-BE49-F238E27FC236}">
                <a16:creationId xmlns:a16="http://schemas.microsoft.com/office/drawing/2014/main" id="{7847558D-0F31-B947-99FD-1ECE06DC41C8}"/>
              </a:ext>
            </a:extLst>
          </p:cNvPr>
          <p:cNvSpPr>
            <a:spLocks noGrp="1"/>
          </p:cNvSpPr>
          <p:nvPr>
            <p:ph type="body" sz="quarter" idx="15" hasCustomPrompt="1"/>
          </p:nvPr>
        </p:nvSpPr>
        <p:spPr>
          <a:xfrm>
            <a:off x="7123113" y="5689599"/>
            <a:ext cx="4422748" cy="266700"/>
          </a:xfrm>
          <a:prstGeom prst="rect">
            <a:avLst/>
          </a:prstGeom>
        </p:spPr>
        <p:txBody>
          <a:bodyPr>
            <a:normAutofit/>
          </a:bodyPr>
          <a:lstStyle>
            <a:lvl1pPr marL="0" indent="0">
              <a:buNone/>
              <a:defRPr sz="1400">
                <a:solidFill>
                  <a:srgbClr val="0EFFFF"/>
                </a:solidFill>
              </a:defRPr>
            </a:lvl1pPr>
          </a:lstStyle>
          <a:p>
            <a:pPr lvl="0"/>
            <a:r>
              <a:rPr lang="pt-PT"/>
              <a:t>You can add subtitle here</a:t>
            </a:r>
          </a:p>
        </p:txBody>
      </p:sp>
      <p:sp>
        <p:nvSpPr>
          <p:cNvPr id="15" name="Marcador de Posição do Texto 7">
            <a:extLst>
              <a:ext uri="{FF2B5EF4-FFF2-40B4-BE49-F238E27FC236}">
                <a16:creationId xmlns:a16="http://schemas.microsoft.com/office/drawing/2014/main" id="{2AE97DED-E4C3-6843-804F-AB19BAA9F537}"/>
              </a:ext>
            </a:extLst>
          </p:cNvPr>
          <p:cNvSpPr>
            <a:spLocks noGrp="1"/>
          </p:cNvSpPr>
          <p:nvPr>
            <p:ph type="body" sz="quarter" idx="16" hasCustomPrompt="1"/>
          </p:nvPr>
        </p:nvSpPr>
        <p:spPr>
          <a:xfrm>
            <a:off x="7123113" y="3054350"/>
            <a:ext cx="4422748" cy="355600"/>
          </a:xfrm>
          <a:prstGeom prst="rect">
            <a:avLst/>
          </a:prstGeom>
        </p:spPr>
        <p:txBody>
          <a:bodyPr>
            <a:normAutofit/>
          </a:bodyPr>
          <a:lstStyle>
            <a:lvl1pPr marL="0" indent="0">
              <a:buNone/>
              <a:defRPr sz="1800" b="1" spc="300">
                <a:solidFill>
                  <a:schemeClr val="bg1"/>
                </a:solidFill>
                <a:latin typeface="Segoe UI" panose="020B0502040204020203" pitchFamily="34" charset="0"/>
                <a:cs typeface="Segoe UI" panose="020B0502040204020203" pitchFamily="34" charset="0"/>
              </a:defRPr>
            </a:lvl1pPr>
          </a:lstStyle>
          <a:p>
            <a:pPr lvl="0"/>
            <a:r>
              <a:rPr lang="pt-PT"/>
              <a:t>03 TITLE HERE</a:t>
            </a:r>
          </a:p>
        </p:txBody>
      </p:sp>
      <p:sp>
        <p:nvSpPr>
          <p:cNvPr id="16" name="Marcador de Posição do Texto 9">
            <a:extLst>
              <a:ext uri="{FF2B5EF4-FFF2-40B4-BE49-F238E27FC236}">
                <a16:creationId xmlns:a16="http://schemas.microsoft.com/office/drawing/2014/main" id="{5126A995-3271-CF4D-BDCF-A1399755761C}"/>
              </a:ext>
            </a:extLst>
          </p:cNvPr>
          <p:cNvSpPr>
            <a:spLocks noGrp="1"/>
          </p:cNvSpPr>
          <p:nvPr>
            <p:ph type="body" sz="quarter" idx="17" hasCustomPrompt="1"/>
          </p:nvPr>
        </p:nvSpPr>
        <p:spPr>
          <a:xfrm>
            <a:off x="7123113" y="3498849"/>
            <a:ext cx="4422748" cy="266700"/>
          </a:xfrm>
          <a:prstGeom prst="rect">
            <a:avLst/>
          </a:prstGeom>
        </p:spPr>
        <p:txBody>
          <a:bodyPr>
            <a:normAutofit/>
          </a:bodyPr>
          <a:lstStyle>
            <a:lvl1pPr marL="0" indent="0">
              <a:buNone/>
              <a:defRPr sz="1400">
                <a:solidFill>
                  <a:srgbClr val="0EFFFF"/>
                </a:solidFill>
              </a:defRPr>
            </a:lvl1pPr>
          </a:lstStyle>
          <a:p>
            <a:pPr lvl="0"/>
            <a:r>
              <a:rPr lang="pt-PT"/>
              <a:t>You can add subtitle here</a:t>
            </a:r>
          </a:p>
        </p:txBody>
      </p:sp>
      <p:sp>
        <p:nvSpPr>
          <p:cNvPr id="17" name="Marcador de Posição do Texto 7">
            <a:extLst>
              <a:ext uri="{FF2B5EF4-FFF2-40B4-BE49-F238E27FC236}">
                <a16:creationId xmlns:a16="http://schemas.microsoft.com/office/drawing/2014/main" id="{B9700D41-2961-D047-935B-3AC1A7DFD9B6}"/>
              </a:ext>
            </a:extLst>
          </p:cNvPr>
          <p:cNvSpPr>
            <a:spLocks noGrp="1"/>
          </p:cNvSpPr>
          <p:nvPr>
            <p:ph type="body" sz="quarter" idx="18" hasCustomPrompt="1"/>
          </p:nvPr>
        </p:nvSpPr>
        <p:spPr>
          <a:xfrm>
            <a:off x="7123113" y="1960561"/>
            <a:ext cx="4422748" cy="355600"/>
          </a:xfrm>
          <a:prstGeom prst="rect">
            <a:avLst/>
          </a:prstGeom>
        </p:spPr>
        <p:txBody>
          <a:bodyPr>
            <a:normAutofit/>
          </a:bodyPr>
          <a:lstStyle>
            <a:lvl1pPr marL="0" indent="0">
              <a:buNone/>
              <a:defRPr sz="1800" b="1" spc="300">
                <a:solidFill>
                  <a:schemeClr val="bg1"/>
                </a:solidFill>
                <a:latin typeface="Segoe UI" panose="020B0502040204020203" pitchFamily="34" charset="0"/>
                <a:cs typeface="Segoe UI" panose="020B0502040204020203" pitchFamily="34" charset="0"/>
              </a:defRPr>
            </a:lvl1pPr>
          </a:lstStyle>
          <a:p>
            <a:pPr lvl="0"/>
            <a:r>
              <a:rPr lang="pt-PT"/>
              <a:t>02 TITLE HERE</a:t>
            </a:r>
          </a:p>
        </p:txBody>
      </p:sp>
      <p:sp>
        <p:nvSpPr>
          <p:cNvPr id="18" name="Marcador de Posição do Texto 9">
            <a:extLst>
              <a:ext uri="{FF2B5EF4-FFF2-40B4-BE49-F238E27FC236}">
                <a16:creationId xmlns:a16="http://schemas.microsoft.com/office/drawing/2014/main" id="{13D16F14-F991-B545-9797-4794992C2A24}"/>
              </a:ext>
            </a:extLst>
          </p:cNvPr>
          <p:cNvSpPr>
            <a:spLocks noGrp="1"/>
          </p:cNvSpPr>
          <p:nvPr>
            <p:ph type="body" sz="quarter" idx="19" hasCustomPrompt="1"/>
          </p:nvPr>
        </p:nvSpPr>
        <p:spPr>
          <a:xfrm>
            <a:off x="7123113" y="2405060"/>
            <a:ext cx="4422748" cy="266700"/>
          </a:xfrm>
          <a:prstGeom prst="rect">
            <a:avLst/>
          </a:prstGeom>
        </p:spPr>
        <p:txBody>
          <a:bodyPr>
            <a:normAutofit/>
          </a:bodyPr>
          <a:lstStyle>
            <a:lvl1pPr marL="0" indent="0">
              <a:buNone/>
              <a:defRPr sz="1400">
                <a:solidFill>
                  <a:srgbClr val="0EFFFF"/>
                </a:solidFill>
              </a:defRPr>
            </a:lvl1pPr>
          </a:lstStyle>
          <a:p>
            <a:pPr lvl="0"/>
            <a:r>
              <a:rPr lang="pt-PT"/>
              <a:t>You can add subtitle here</a:t>
            </a:r>
          </a:p>
        </p:txBody>
      </p:sp>
      <p:sp>
        <p:nvSpPr>
          <p:cNvPr id="20" name="Marcador de Posição do Número do Diapositivo 8">
            <a:extLst>
              <a:ext uri="{FF2B5EF4-FFF2-40B4-BE49-F238E27FC236}">
                <a16:creationId xmlns:a16="http://schemas.microsoft.com/office/drawing/2014/main" id="{17C616F4-B843-6B4E-88D4-476D7652EB0D}"/>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19293838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0224-F54C-1F42-8D9A-8369FC59BE17}"/>
              </a:ext>
            </a:extLst>
          </p:cNvPr>
          <p:cNvSpPr>
            <a:spLocks noGrp="1"/>
          </p:cNvSpPr>
          <p:nvPr>
            <p:ph type="title" hasCustomPrompt="1"/>
          </p:nvPr>
        </p:nvSpPr>
        <p:spPr>
          <a:xfrm>
            <a:off x="831850" y="2690380"/>
            <a:ext cx="10515600" cy="655493"/>
          </a:xfrm>
          <a:prstGeom prst="rect">
            <a:avLst/>
          </a:prstGeom>
        </p:spPr>
        <p:txBody>
          <a:bodyPr anchor="b">
            <a:normAutofit/>
          </a:bodyPr>
          <a:lstStyle>
            <a:lvl1pPr algn="ctr">
              <a:defRPr sz="4000" b="1" spc="300">
                <a:solidFill>
                  <a:schemeClr val="bg1"/>
                </a:solidFill>
                <a:latin typeface="Segoe UI" panose="020B0502040204020203" pitchFamily="34" charset="0"/>
                <a:cs typeface="Segoe UI" panose="020B0502040204020203" pitchFamily="34" charset="0"/>
              </a:defRPr>
            </a:lvl1pPr>
          </a:lstStyle>
          <a:p>
            <a:r>
              <a:rPr lang="pt-PT"/>
              <a:t>INTEND</a:t>
            </a:r>
          </a:p>
        </p:txBody>
      </p:sp>
      <p:sp>
        <p:nvSpPr>
          <p:cNvPr id="3" name="Marcador de Posição do Texto 2">
            <a:extLst>
              <a:ext uri="{FF2B5EF4-FFF2-40B4-BE49-F238E27FC236}">
                <a16:creationId xmlns:a16="http://schemas.microsoft.com/office/drawing/2014/main" id="{CCF65B08-BCF8-D94E-B311-82AA9ABCB3B7}"/>
              </a:ext>
            </a:extLst>
          </p:cNvPr>
          <p:cNvSpPr>
            <a:spLocks noGrp="1"/>
          </p:cNvSpPr>
          <p:nvPr>
            <p:ph type="body" idx="1" hasCustomPrompt="1"/>
          </p:nvPr>
        </p:nvSpPr>
        <p:spPr>
          <a:xfrm>
            <a:off x="831850" y="3527243"/>
            <a:ext cx="10515600" cy="480992"/>
          </a:xfrm>
          <a:prstGeom prst="rect">
            <a:avLst/>
          </a:prstGeom>
        </p:spPr>
        <p:txBody>
          <a:bodyPr>
            <a:noAutofit/>
          </a:bodyPr>
          <a:lstStyle>
            <a:lvl1pPr marL="0" indent="0" algn="ctr">
              <a:buNone/>
              <a:defRPr sz="2200">
                <a:solidFill>
                  <a:srgbClr val="0EFFFF"/>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You can add subtitle here</a:t>
            </a:r>
          </a:p>
        </p:txBody>
      </p:sp>
      <p:sp>
        <p:nvSpPr>
          <p:cNvPr id="5" name="Marcador de Posição do Número do Diapositivo 8">
            <a:extLst>
              <a:ext uri="{FF2B5EF4-FFF2-40B4-BE49-F238E27FC236}">
                <a16:creationId xmlns:a16="http://schemas.microsoft.com/office/drawing/2014/main" id="{DC7A0A1A-5906-154E-9EB9-52ED258AC350}"/>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239749996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age (dark version)">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C5894-E868-294C-98A4-84D37E06A90E}"/>
              </a:ext>
            </a:extLst>
          </p:cNvPr>
          <p:cNvSpPr>
            <a:spLocks noGrp="1"/>
          </p:cNvSpPr>
          <p:nvPr>
            <p:ph type="title" hasCustomPrompt="1"/>
          </p:nvPr>
        </p:nvSpPr>
        <p:spPr>
          <a:xfrm>
            <a:off x="646135" y="1639875"/>
            <a:ext cx="10899726" cy="496678"/>
          </a:xfrm>
          <a:prstGeom prst="rect">
            <a:avLst/>
          </a:prstGeom>
        </p:spPr>
        <p:txBody>
          <a:bodyPr>
            <a:noAutofit/>
          </a:bodyPr>
          <a:lstStyle>
            <a:lvl1pPr algn="ctr">
              <a:defRPr sz="3000" b="1" spc="300">
                <a:latin typeface="Segoe UI" panose="020B0502040204020203" pitchFamily="34" charset="0"/>
                <a:cs typeface="Segoe UI" panose="020B0502040204020203" pitchFamily="34" charset="0"/>
              </a:defRPr>
            </a:lvl1pPr>
          </a:lstStyle>
          <a:p>
            <a:r>
              <a:rPr lang="pt-PT"/>
              <a:t>ADD TITLE HERE</a:t>
            </a:r>
          </a:p>
        </p:txBody>
      </p:sp>
      <p:cxnSp>
        <p:nvCxnSpPr>
          <p:cNvPr id="7" name="Conexão Reta 6">
            <a:extLst>
              <a:ext uri="{FF2B5EF4-FFF2-40B4-BE49-F238E27FC236}">
                <a16:creationId xmlns:a16="http://schemas.microsoft.com/office/drawing/2014/main" id="{5A08193E-76F1-9F4A-990C-0A17EED4F29C}"/>
              </a:ext>
            </a:extLst>
          </p:cNvPr>
          <p:cNvCxnSpPr/>
          <p:nvPr userDrawn="1"/>
        </p:nvCxnSpPr>
        <p:spPr>
          <a:xfrm>
            <a:off x="5620987" y="2375066"/>
            <a:ext cx="950026" cy="0"/>
          </a:xfrm>
          <a:prstGeom prst="line">
            <a:avLst/>
          </a:prstGeom>
          <a:ln>
            <a:solidFill>
              <a:srgbClr val="0EFFFF"/>
            </a:solidFill>
          </a:ln>
        </p:spPr>
        <p:style>
          <a:lnRef idx="1">
            <a:schemeClr val="dk1"/>
          </a:lnRef>
          <a:fillRef idx="0">
            <a:schemeClr val="dk1"/>
          </a:fillRef>
          <a:effectRef idx="0">
            <a:schemeClr val="dk1"/>
          </a:effectRef>
          <a:fontRef idx="minor">
            <a:schemeClr val="tx1"/>
          </a:fontRef>
        </p:style>
      </p:cxnSp>
      <p:sp>
        <p:nvSpPr>
          <p:cNvPr id="9" name="Marcador de Posição do Texto 8">
            <a:extLst>
              <a:ext uri="{FF2B5EF4-FFF2-40B4-BE49-F238E27FC236}">
                <a16:creationId xmlns:a16="http://schemas.microsoft.com/office/drawing/2014/main" id="{E30136DC-F1B6-8746-AA5E-DB18FED12C63}"/>
              </a:ext>
            </a:extLst>
          </p:cNvPr>
          <p:cNvSpPr>
            <a:spLocks noGrp="1"/>
          </p:cNvSpPr>
          <p:nvPr>
            <p:ph type="body" sz="quarter" idx="10" hasCustomPrompt="1"/>
          </p:nvPr>
        </p:nvSpPr>
        <p:spPr>
          <a:xfrm>
            <a:off x="2477292" y="3014757"/>
            <a:ext cx="7237412" cy="2680183"/>
          </a:xfrm>
          <a:prstGeom prst="rect">
            <a:avLst/>
          </a:prstGeom>
        </p:spPr>
        <p:txBody>
          <a:bodyPr>
            <a:normAutofit/>
          </a:bodyPr>
          <a:lstStyle>
            <a:lvl1pPr marL="0" indent="0" algn="ctr">
              <a:lnSpc>
                <a:spcPct val="150000"/>
              </a:lnSpc>
              <a:buNone/>
              <a:defRPr lang="pt-PT" sz="2000" b="0" i="0" smtClean="0">
                <a:effectLst/>
              </a:defRPr>
            </a:lvl1pPr>
          </a:lstStyle>
          <a:p>
            <a:pPr lvl="0"/>
            <a:r>
              <a:rPr lang="pt-PT"/>
              <a:t>Quote, highlights and other contents</a:t>
            </a:r>
          </a:p>
        </p:txBody>
      </p:sp>
      <p:sp>
        <p:nvSpPr>
          <p:cNvPr id="6" name="Marcador de Posição do Número do Diapositivo 8">
            <a:extLst>
              <a:ext uri="{FF2B5EF4-FFF2-40B4-BE49-F238E27FC236}">
                <a16:creationId xmlns:a16="http://schemas.microsoft.com/office/drawing/2014/main" id="{0B247815-E0FE-214A-9091-035DC308E46A}"/>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4172664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ly image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Posição de Conteúdo 6">
            <a:extLst>
              <a:ext uri="{FF2B5EF4-FFF2-40B4-BE49-F238E27FC236}">
                <a16:creationId xmlns:a16="http://schemas.microsoft.com/office/drawing/2014/main" id="{7F774410-CC94-ED40-9192-473CF7A0C393}"/>
              </a:ext>
            </a:extLst>
          </p:cNvPr>
          <p:cNvSpPr>
            <a:spLocks noGrp="1"/>
          </p:cNvSpPr>
          <p:nvPr>
            <p:ph sz="quarter" idx="10" hasCustomPrompt="1"/>
          </p:nvPr>
        </p:nvSpPr>
        <p:spPr>
          <a:xfrm>
            <a:off x="646135" y="1714500"/>
            <a:ext cx="10899726" cy="4356100"/>
          </a:xfrm>
          <a:prstGeom prst="rect">
            <a:avLst/>
          </a:prstGeom>
        </p:spPr>
        <p:txBody>
          <a:bodyPr/>
          <a:lstStyle>
            <a:lvl1pPr marL="342900" indent="-342900">
              <a:buFont typeface="Arial" panose="020B0604020202020204" pitchFamily="34" charset="0"/>
              <a:buChar char="•"/>
              <a:defRPr sz="2800">
                <a:solidFill>
                  <a:schemeClr val="bg1"/>
                </a:solidFill>
              </a:defRPr>
            </a:lvl1pPr>
            <a:lvl2pPr marL="800100" indent="-342900">
              <a:buFont typeface="Wingdings" panose="05000000000000000000" pitchFamily="2" charset="2"/>
              <a:buChar char="§"/>
              <a:defRPr sz="2200">
                <a:solidFill>
                  <a:schemeClr val="bg1"/>
                </a:solidFill>
              </a:defRPr>
            </a:lvl2pPr>
            <a:lvl3pPr>
              <a:defRPr i="1">
                <a:solidFill>
                  <a:schemeClr val="bg1"/>
                </a:solidFill>
              </a:defRPr>
            </a:lvl3pPr>
          </a:lstStyle>
          <a:p>
            <a:pPr lvl="0"/>
            <a:r>
              <a:rPr lang="pt-PT"/>
              <a:t>Bullet point</a:t>
            </a:r>
          </a:p>
          <a:p>
            <a:pPr lvl="1"/>
            <a:r>
              <a:rPr lang="pt-PT"/>
              <a:t>Second level bullet point</a:t>
            </a:r>
          </a:p>
          <a:p>
            <a:pPr lvl="2"/>
            <a:r>
              <a:rPr lang="pt-PT"/>
              <a:t>Third level bullet point</a:t>
            </a:r>
          </a:p>
        </p:txBody>
      </p:sp>
      <p:sp>
        <p:nvSpPr>
          <p:cNvPr id="4" name="Marcador de Posição do Número do Diapositivo 8">
            <a:extLst>
              <a:ext uri="{FF2B5EF4-FFF2-40B4-BE49-F238E27FC236}">
                <a16:creationId xmlns:a16="http://schemas.microsoft.com/office/drawing/2014/main" id="{41F79308-32E6-F44B-BDC1-C317F26CD26A}"/>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25224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points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45DDFE-10C8-FF47-97F3-E7B7BEB1B064}"/>
              </a:ext>
            </a:extLst>
          </p:cNvPr>
          <p:cNvSpPr>
            <a:spLocks noGrp="1"/>
          </p:cNvSpPr>
          <p:nvPr>
            <p:ph type="title" hasCustomPrompt="1"/>
          </p:nvPr>
        </p:nvSpPr>
        <p:spPr>
          <a:xfrm>
            <a:off x="646134" y="721899"/>
            <a:ext cx="8497865" cy="515632"/>
          </a:xfrm>
          <a:prstGeom prst="rect">
            <a:avLst/>
          </a:prstGeom>
        </p:spPr>
        <p:txBody>
          <a:bodyPr>
            <a:noAutofit/>
          </a:bodyPr>
          <a:lstStyle>
            <a:lvl1pPr>
              <a:defRPr sz="2800" b="1">
                <a:solidFill>
                  <a:srgbClr val="0EFFFF"/>
                </a:solidFill>
                <a:latin typeface="Segoe UI" panose="020B0502040204020203" pitchFamily="34" charset="0"/>
                <a:cs typeface="Segoe UI" panose="020B0502040204020203" pitchFamily="34" charset="0"/>
              </a:defRPr>
            </a:lvl1pPr>
          </a:lstStyle>
          <a:p>
            <a:r>
              <a:rPr lang="pt-PT"/>
              <a:t>You can add subtitle here</a:t>
            </a:r>
          </a:p>
        </p:txBody>
      </p:sp>
      <p:cxnSp>
        <p:nvCxnSpPr>
          <p:cNvPr id="4" name="Conexão Reta 3">
            <a:extLst>
              <a:ext uri="{FF2B5EF4-FFF2-40B4-BE49-F238E27FC236}">
                <a16:creationId xmlns:a16="http://schemas.microsoft.com/office/drawing/2014/main" id="{C71052C3-12B3-0A47-8509-60BDCA5A9AFD}"/>
              </a:ext>
            </a:extLst>
          </p:cNvPr>
          <p:cNvCxnSpPr/>
          <p:nvPr userDrawn="1"/>
        </p:nvCxnSpPr>
        <p:spPr>
          <a:xfrm>
            <a:off x="646135" y="1346194"/>
            <a:ext cx="950026" cy="0"/>
          </a:xfrm>
          <a:prstGeom prst="line">
            <a:avLst/>
          </a:prstGeom>
          <a:ln>
            <a:solidFill>
              <a:srgbClr val="0EFFFF"/>
            </a:solidFill>
          </a:ln>
        </p:spPr>
        <p:style>
          <a:lnRef idx="1">
            <a:schemeClr val="dk1"/>
          </a:lnRef>
          <a:fillRef idx="0">
            <a:schemeClr val="dk1"/>
          </a:fillRef>
          <a:effectRef idx="0">
            <a:schemeClr val="dk1"/>
          </a:effectRef>
          <a:fontRef idx="minor">
            <a:schemeClr val="tx1"/>
          </a:fontRef>
        </p:style>
      </p:cxnSp>
      <p:sp>
        <p:nvSpPr>
          <p:cNvPr id="6" name="Marcador de Posição do Número do Diapositivo 8">
            <a:extLst>
              <a:ext uri="{FF2B5EF4-FFF2-40B4-BE49-F238E27FC236}">
                <a16:creationId xmlns:a16="http://schemas.microsoft.com/office/drawing/2014/main" id="{9D0C0D05-6D5B-554A-9D57-23FE25B316D3}"/>
              </a:ext>
            </a:extLst>
          </p:cNvPr>
          <p:cNvSpPr>
            <a:spLocks noGrp="1"/>
          </p:cNvSpPr>
          <p:nvPr>
            <p:ph type="sldNum" sz="quarter" idx="4"/>
          </p:nvPr>
        </p:nvSpPr>
        <p:spPr>
          <a:xfrm>
            <a:off x="11034676"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
        <p:nvSpPr>
          <p:cNvPr id="2" name="Marcador de Posição de Conteúdo 6">
            <a:extLst>
              <a:ext uri="{FF2B5EF4-FFF2-40B4-BE49-F238E27FC236}">
                <a16:creationId xmlns:a16="http://schemas.microsoft.com/office/drawing/2014/main" id="{9EC1A1A2-667D-3C0A-AD02-6F6D43B0AD14}"/>
              </a:ext>
            </a:extLst>
          </p:cNvPr>
          <p:cNvSpPr>
            <a:spLocks noGrp="1"/>
          </p:cNvSpPr>
          <p:nvPr>
            <p:ph sz="quarter" idx="10" hasCustomPrompt="1"/>
          </p:nvPr>
        </p:nvSpPr>
        <p:spPr>
          <a:xfrm>
            <a:off x="646135" y="1714500"/>
            <a:ext cx="10899726" cy="4356100"/>
          </a:xfrm>
          <a:prstGeom prst="rect">
            <a:avLst/>
          </a:prstGeom>
        </p:spPr>
        <p:txBody>
          <a:bodyPr>
            <a:normAutofit/>
          </a:bodyPr>
          <a:lstStyle>
            <a:lvl1pPr marL="342900" indent="-342900">
              <a:buFont typeface="Arial" panose="020B0604020202020204" pitchFamily="34" charset="0"/>
              <a:buChar char="•"/>
              <a:defRPr sz="2800">
                <a:solidFill>
                  <a:schemeClr val="bg1"/>
                </a:solidFill>
              </a:defRPr>
            </a:lvl1pPr>
            <a:lvl2pPr marL="800100" indent="-342900">
              <a:buFont typeface="Wingdings" panose="05000000000000000000" pitchFamily="2" charset="2"/>
              <a:buChar char="§"/>
              <a:defRPr sz="2400">
                <a:solidFill>
                  <a:schemeClr val="bg1"/>
                </a:solidFill>
              </a:defRPr>
            </a:lvl2pPr>
            <a:lvl3pPr>
              <a:defRPr sz="2000" i="1">
                <a:solidFill>
                  <a:schemeClr val="bg1"/>
                </a:solidFill>
              </a:defRPr>
            </a:lvl3pPr>
          </a:lstStyle>
          <a:p>
            <a:pPr lvl="0"/>
            <a:r>
              <a:rPr lang="pt-PT"/>
              <a:t>Bullet point</a:t>
            </a:r>
          </a:p>
          <a:p>
            <a:pPr lvl="1"/>
            <a:r>
              <a:rPr lang="pt-PT"/>
              <a:t>Second level bullet point</a:t>
            </a:r>
          </a:p>
          <a:p>
            <a:pPr lvl="2"/>
            <a:r>
              <a:rPr lang="pt-PT"/>
              <a:t>Third level bullet point</a:t>
            </a:r>
          </a:p>
        </p:txBody>
      </p:sp>
    </p:spTree>
    <p:extLst>
      <p:ext uri="{BB962C8B-B14F-4D97-AF65-F5344CB8AC3E}">
        <p14:creationId xmlns:p14="http://schemas.microsoft.com/office/powerpoint/2010/main" val="232874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tion (dark version)">
    <p:bg>
      <p:bgRef idx="1001">
        <a:schemeClr val="bg1"/>
      </p:bgRef>
    </p:bg>
    <p:spTree>
      <p:nvGrpSpPr>
        <p:cNvPr id="1" name=""/>
        <p:cNvGrpSpPr/>
        <p:nvPr/>
      </p:nvGrpSpPr>
      <p:grpSpPr>
        <a:xfrm>
          <a:off x="0" y="0"/>
          <a:ext cx="0" cy="0"/>
          <a:chOff x="0" y="0"/>
          <a:chExt cx="0" cy="0"/>
        </a:xfrm>
      </p:grpSpPr>
      <p:sp>
        <p:nvSpPr>
          <p:cNvPr id="10" name="Marcador de Posição do Texto 9">
            <a:extLst>
              <a:ext uri="{FF2B5EF4-FFF2-40B4-BE49-F238E27FC236}">
                <a16:creationId xmlns:a16="http://schemas.microsoft.com/office/drawing/2014/main" id="{A15B704E-F8A4-794A-AE7A-8AF2627C76AD}"/>
              </a:ext>
            </a:extLst>
          </p:cNvPr>
          <p:cNvSpPr>
            <a:spLocks noGrp="1"/>
          </p:cNvSpPr>
          <p:nvPr>
            <p:ph type="body" sz="quarter" idx="10" hasCustomPrompt="1"/>
          </p:nvPr>
        </p:nvSpPr>
        <p:spPr>
          <a:xfrm>
            <a:off x="646134" y="1659994"/>
            <a:ext cx="3594395" cy="4458813"/>
          </a:xfrm>
          <a:prstGeom prst="rect">
            <a:avLst/>
          </a:prstGeom>
        </p:spPr>
        <p:txBody>
          <a:bodyPr>
            <a:normAutofit/>
          </a:bodyPr>
          <a:lstStyle>
            <a:lvl1pPr marL="0" indent="0">
              <a:lnSpc>
                <a:spcPct val="150000"/>
              </a:lnSpc>
              <a:buNone/>
              <a:defRPr sz="2000"/>
            </a:lvl1pPr>
          </a:lstStyle>
          <a:p>
            <a:pPr lvl="0"/>
            <a:r>
              <a:rPr lang="pt-PT"/>
              <a:t>Content</a:t>
            </a:r>
          </a:p>
        </p:txBody>
      </p:sp>
      <p:sp>
        <p:nvSpPr>
          <p:cNvPr id="13" name="Marcador de Posição de Conteúdo 5">
            <a:extLst>
              <a:ext uri="{FF2B5EF4-FFF2-40B4-BE49-F238E27FC236}">
                <a16:creationId xmlns:a16="http://schemas.microsoft.com/office/drawing/2014/main" id="{949B6337-3367-B848-B869-96B8E71420D4}"/>
              </a:ext>
            </a:extLst>
          </p:cNvPr>
          <p:cNvSpPr>
            <a:spLocks noGrp="1"/>
          </p:cNvSpPr>
          <p:nvPr>
            <p:ph sz="half" idx="11"/>
          </p:nvPr>
        </p:nvSpPr>
        <p:spPr>
          <a:xfrm>
            <a:off x="4561134" y="642936"/>
            <a:ext cx="3329684" cy="5475871"/>
          </a:xfrm>
          <a:prstGeom prst="rect">
            <a:avLst/>
          </a:prstGeom>
        </p:spPr>
        <p:txBody>
          <a:bodyPr>
            <a:normAutofit/>
          </a:bodyPr>
          <a:lstStyle>
            <a:lvl1pPr marL="0" indent="0">
              <a:buNone/>
              <a:defRPr sz="2000"/>
            </a:lvl1pPr>
          </a:lstStyle>
          <a:p>
            <a:endParaRPr lang="pt-PT"/>
          </a:p>
        </p:txBody>
      </p:sp>
      <p:sp>
        <p:nvSpPr>
          <p:cNvPr id="14" name="Marcador de Posição de Conteúdo 6">
            <a:extLst>
              <a:ext uri="{FF2B5EF4-FFF2-40B4-BE49-F238E27FC236}">
                <a16:creationId xmlns:a16="http://schemas.microsoft.com/office/drawing/2014/main" id="{D9EA7AE5-F048-C046-9194-B9E0D07F6385}"/>
              </a:ext>
            </a:extLst>
          </p:cNvPr>
          <p:cNvSpPr>
            <a:spLocks noGrp="1"/>
          </p:cNvSpPr>
          <p:nvPr>
            <p:ph sz="half" idx="12"/>
          </p:nvPr>
        </p:nvSpPr>
        <p:spPr>
          <a:xfrm>
            <a:off x="8216178" y="642936"/>
            <a:ext cx="3329683" cy="5475871"/>
          </a:xfrm>
          <a:prstGeom prst="rect">
            <a:avLst/>
          </a:prstGeom>
        </p:spPr>
        <p:txBody>
          <a:bodyPr>
            <a:normAutofit/>
          </a:bodyPr>
          <a:lstStyle>
            <a:lvl1pPr marL="0" indent="0">
              <a:buNone/>
              <a:defRPr sz="1800"/>
            </a:lvl1pPr>
          </a:lstStyle>
          <a:p>
            <a:endParaRPr lang="pt-PT"/>
          </a:p>
        </p:txBody>
      </p:sp>
      <p:sp>
        <p:nvSpPr>
          <p:cNvPr id="17" name="Título 1">
            <a:extLst>
              <a:ext uri="{FF2B5EF4-FFF2-40B4-BE49-F238E27FC236}">
                <a16:creationId xmlns:a16="http://schemas.microsoft.com/office/drawing/2014/main" id="{84C1240D-5202-744E-A23E-828A7F6247B4}"/>
              </a:ext>
            </a:extLst>
          </p:cNvPr>
          <p:cNvSpPr txBox="1">
            <a:spLocks/>
          </p:cNvSpPr>
          <p:nvPr userDrawn="1"/>
        </p:nvSpPr>
        <p:spPr>
          <a:xfrm>
            <a:off x="521627" y="787399"/>
            <a:ext cx="3714147" cy="422619"/>
          </a:xfrm>
          <a:prstGeom prst="rect">
            <a:avLst/>
          </a:prstGeom>
        </p:spPr>
        <p:txBody>
          <a:bodyPr>
            <a:normAutofit fontScale="85000" lnSpcReduction="10000"/>
          </a:bodyPr>
          <a:lstStyle>
            <a:lvl1pPr algn="l" defTabSz="914400" rtl="0" eaLnBrk="1" latinLnBrk="0" hangingPunct="1">
              <a:lnSpc>
                <a:spcPct val="90000"/>
              </a:lnSpc>
              <a:spcBef>
                <a:spcPct val="0"/>
              </a:spcBef>
              <a:buNone/>
              <a:defRPr sz="2000" kern="1200">
                <a:solidFill>
                  <a:srgbClr val="0EFFFF"/>
                </a:solidFill>
                <a:latin typeface="+mj-lt"/>
                <a:ea typeface="+mj-ea"/>
                <a:cs typeface="+mj-cs"/>
              </a:defRPr>
            </a:lvl1pPr>
          </a:lstStyle>
          <a:p>
            <a:r>
              <a:rPr lang="pt-PT" sz="2800">
                <a:latin typeface="Segoe UI" panose="020B0502040204020203" pitchFamily="34" charset="0"/>
                <a:cs typeface="Segoe UI" panose="020B0502040204020203" pitchFamily="34" charset="0"/>
              </a:rPr>
              <a:t>You can add subtitle here</a:t>
            </a:r>
          </a:p>
        </p:txBody>
      </p:sp>
      <p:cxnSp>
        <p:nvCxnSpPr>
          <p:cNvPr id="18" name="Conexão Reta 17">
            <a:extLst>
              <a:ext uri="{FF2B5EF4-FFF2-40B4-BE49-F238E27FC236}">
                <a16:creationId xmlns:a16="http://schemas.microsoft.com/office/drawing/2014/main" id="{DCB7237D-CF18-934A-9CCB-C8A322CA1CC9}"/>
              </a:ext>
            </a:extLst>
          </p:cNvPr>
          <p:cNvCxnSpPr/>
          <p:nvPr userDrawn="1"/>
        </p:nvCxnSpPr>
        <p:spPr>
          <a:xfrm>
            <a:off x="640928" y="1346194"/>
            <a:ext cx="950026" cy="0"/>
          </a:xfrm>
          <a:prstGeom prst="line">
            <a:avLst/>
          </a:prstGeom>
          <a:ln>
            <a:solidFill>
              <a:srgbClr val="0EFFFF"/>
            </a:solidFill>
          </a:ln>
        </p:spPr>
        <p:style>
          <a:lnRef idx="1">
            <a:schemeClr val="dk1"/>
          </a:lnRef>
          <a:fillRef idx="0">
            <a:schemeClr val="dk1"/>
          </a:fillRef>
          <a:effectRef idx="0">
            <a:schemeClr val="dk1"/>
          </a:effectRef>
          <a:fontRef idx="minor">
            <a:schemeClr val="tx1"/>
          </a:fontRef>
        </p:style>
      </p:cxnSp>
      <p:sp>
        <p:nvSpPr>
          <p:cNvPr id="8" name="Marcador de Posição do Número do Diapositivo 8">
            <a:extLst>
              <a:ext uri="{FF2B5EF4-FFF2-40B4-BE49-F238E27FC236}">
                <a16:creationId xmlns:a16="http://schemas.microsoft.com/office/drawing/2014/main" id="{2B7601BA-6073-7841-A769-C8F8141117F0}"/>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13769157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nd image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E66C-C306-6B47-B473-E6EA1EB92CC5}"/>
              </a:ext>
            </a:extLst>
          </p:cNvPr>
          <p:cNvSpPr>
            <a:spLocks noGrp="1"/>
          </p:cNvSpPr>
          <p:nvPr>
            <p:ph type="title" hasCustomPrompt="1"/>
          </p:nvPr>
        </p:nvSpPr>
        <p:spPr>
          <a:xfrm>
            <a:off x="632067" y="2271051"/>
            <a:ext cx="3932237" cy="552157"/>
          </a:xfrm>
          <a:prstGeom prst="rect">
            <a:avLst/>
          </a:prstGeom>
        </p:spPr>
        <p:txBody>
          <a:bodyPr anchor="b">
            <a:normAutofit/>
          </a:bodyPr>
          <a:lstStyle>
            <a:lvl1pPr>
              <a:defRPr sz="3000" b="1" spc="300">
                <a:solidFill>
                  <a:schemeClr val="bg1"/>
                </a:solidFill>
                <a:latin typeface="Segoe UI" panose="020B0502040204020203" pitchFamily="34" charset="0"/>
                <a:cs typeface="Segoe UI" panose="020B0502040204020203" pitchFamily="34" charset="0"/>
              </a:defRPr>
            </a:lvl1pPr>
          </a:lstStyle>
          <a:p>
            <a:r>
              <a:rPr lang="pt-PT"/>
              <a:t>TITLE HERE</a:t>
            </a:r>
          </a:p>
        </p:txBody>
      </p:sp>
      <p:sp>
        <p:nvSpPr>
          <p:cNvPr id="4" name="Marcador de Posição do Texto 3">
            <a:extLst>
              <a:ext uri="{FF2B5EF4-FFF2-40B4-BE49-F238E27FC236}">
                <a16:creationId xmlns:a16="http://schemas.microsoft.com/office/drawing/2014/main" id="{A140D008-9E25-5549-B64C-C976B1D226CE}"/>
              </a:ext>
            </a:extLst>
          </p:cNvPr>
          <p:cNvSpPr>
            <a:spLocks noGrp="1"/>
          </p:cNvSpPr>
          <p:nvPr>
            <p:ph type="body" sz="half" idx="2" hasCustomPrompt="1"/>
          </p:nvPr>
        </p:nvSpPr>
        <p:spPr>
          <a:xfrm>
            <a:off x="646134" y="3653206"/>
            <a:ext cx="5686085" cy="2381833"/>
          </a:xfrm>
          <a:prstGeom prst="rect">
            <a:avLst/>
          </a:prstGeom>
        </p:spPr>
        <p:txBody>
          <a:bodyPr>
            <a:noAutofit/>
          </a:bodyPr>
          <a:lstStyle>
            <a:lvl1pPr marL="0" indent="0">
              <a:lnSpc>
                <a:spcPct val="150000"/>
              </a:lnSpc>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Content</a:t>
            </a:r>
          </a:p>
        </p:txBody>
      </p:sp>
      <p:sp>
        <p:nvSpPr>
          <p:cNvPr id="8" name="Marcador de Posição da Imagem 2">
            <a:extLst>
              <a:ext uri="{FF2B5EF4-FFF2-40B4-BE49-F238E27FC236}">
                <a16:creationId xmlns:a16="http://schemas.microsoft.com/office/drawing/2014/main" id="{58835113-9046-4A4D-A4D5-5608E11BB772}"/>
              </a:ext>
            </a:extLst>
          </p:cNvPr>
          <p:cNvSpPr>
            <a:spLocks noGrp="1"/>
          </p:cNvSpPr>
          <p:nvPr>
            <p:ph type="pic" idx="13"/>
          </p:nvPr>
        </p:nvSpPr>
        <p:spPr>
          <a:xfrm>
            <a:off x="6976153" y="520607"/>
            <a:ext cx="4569709" cy="5514432"/>
          </a:xfrm>
          <a:prstGeom prst="rect">
            <a:avLst/>
          </a:prstGeom>
        </p:spPr>
        <p:txBody>
          <a:bodyPr/>
          <a:lstStyle>
            <a:lvl1pPr marL="0" indent="0">
              <a:buNone/>
              <a:defRPr sz="1600"/>
            </a:lvl1pPr>
          </a:lstStyle>
          <a:p>
            <a:endParaRPr lang="pt-PT"/>
          </a:p>
        </p:txBody>
      </p:sp>
      <p:sp>
        <p:nvSpPr>
          <p:cNvPr id="11" name="Marcador de Posição do Texto 10">
            <a:extLst>
              <a:ext uri="{FF2B5EF4-FFF2-40B4-BE49-F238E27FC236}">
                <a16:creationId xmlns:a16="http://schemas.microsoft.com/office/drawing/2014/main" id="{F788C8F0-128B-1548-906E-B36C69A745D3}"/>
              </a:ext>
            </a:extLst>
          </p:cNvPr>
          <p:cNvSpPr>
            <a:spLocks noGrp="1"/>
          </p:cNvSpPr>
          <p:nvPr>
            <p:ph type="body" sz="quarter" idx="14" hasCustomPrompt="1"/>
          </p:nvPr>
        </p:nvSpPr>
        <p:spPr>
          <a:xfrm>
            <a:off x="646135" y="2861894"/>
            <a:ext cx="4759325" cy="482600"/>
          </a:xfrm>
          <a:prstGeom prst="rect">
            <a:avLst/>
          </a:prstGeom>
        </p:spPr>
        <p:txBody>
          <a:bodyPr>
            <a:normAutofit/>
          </a:bodyPr>
          <a:lstStyle>
            <a:lvl1pPr marL="0" indent="0">
              <a:buNone/>
              <a:defRPr sz="2200">
                <a:solidFill>
                  <a:srgbClr val="0EFFFF"/>
                </a:solidFill>
                <a:latin typeface="Segoe UI" panose="020B0502040204020203" pitchFamily="34" charset="0"/>
                <a:cs typeface="Segoe UI" panose="020B0502040204020203" pitchFamily="34" charset="0"/>
              </a:defRPr>
            </a:lvl1pPr>
          </a:lstStyle>
          <a:p>
            <a:pPr lvl="0"/>
            <a:r>
              <a:rPr lang="pt-PT"/>
              <a:t>You can add subtitle here</a:t>
            </a:r>
          </a:p>
        </p:txBody>
      </p:sp>
      <p:sp>
        <p:nvSpPr>
          <p:cNvPr id="9" name="Marcador de Posição do Número do Diapositivo 8">
            <a:extLst>
              <a:ext uri="{FF2B5EF4-FFF2-40B4-BE49-F238E27FC236}">
                <a16:creationId xmlns:a16="http://schemas.microsoft.com/office/drawing/2014/main" id="{B85A2C1E-8EAB-7941-A01A-49CE1F6441CA}"/>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Tree>
    <p:extLst>
      <p:ext uri="{BB962C8B-B14F-4D97-AF65-F5344CB8AC3E}">
        <p14:creationId xmlns:p14="http://schemas.microsoft.com/office/powerpoint/2010/main" val="398928914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5034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ext and image (dark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F8E66C-C306-6B47-B473-E6EA1EB92CC5}"/>
              </a:ext>
            </a:extLst>
          </p:cNvPr>
          <p:cNvSpPr>
            <a:spLocks noGrp="1"/>
          </p:cNvSpPr>
          <p:nvPr>
            <p:ph type="title" hasCustomPrompt="1"/>
          </p:nvPr>
        </p:nvSpPr>
        <p:spPr>
          <a:xfrm>
            <a:off x="632067" y="2271051"/>
            <a:ext cx="3932237" cy="552157"/>
          </a:xfrm>
          <a:prstGeom prst="rect">
            <a:avLst/>
          </a:prstGeom>
        </p:spPr>
        <p:txBody>
          <a:bodyPr anchor="b">
            <a:normAutofit/>
          </a:bodyPr>
          <a:lstStyle>
            <a:lvl1pPr>
              <a:defRPr sz="3000" b="1" spc="300">
                <a:solidFill>
                  <a:schemeClr val="bg1"/>
                </a:solidFill>
                <a:latin typeface="Segoe UI" panose="020B0502040204020203" pitchFamily="34" charset="0"/>
                <a:cs typeface="Segoe UI" panose="020B0502040204020203" pitchFamily="34" charset="0"/>
              </a:defRPr>
            </a:lvl1pPr>
          </a:lstStyle>
          <a:p>
            <a:r>
              <a:rPr lang="pt-PT"/>
              <a:t>TITLE HERE</a:t>
            </a:r>
          </a:p>
        </p:txBody>
      </p:sp>
      <p:sp>
        <p:nvSpPr>
          <p:cNvPr id="4" name="Marcador de Posição do Texto 3">
            <a:extLst>
              <a:ext uri="{FF2B5EF4-FFF2-40B4-BE49-F238E27FC236}">
                <a16:creationId xmlns:a16="http://schemas.microsoft.com/office/drawing/2014/main" id="{A140D008-9E25-5549-B64C-C976B1D226CE}"/>
              </a:ext>
            </a:extLst>
          </p:cNvPr>
          <p:cNvSpPr>
            <a:spLocks noGrp="1"/>
          </p:cNvSpPr>
          <p:nvPr>
            <p:ph type="body" sz="half" idx="2" hasCustomPrompt="1"/>
          </p:nvPr>
        </p:nvSpPr>
        <p:spPr>
          <a:xfrm>
            <a:off x="646135" y="3653206"/>
            <a:ext cx="4251162" cy="2381833"/>
          </a:xfrm>
          <a:prstGeom prst="rect">
            <a:avLst/>
          </a:prstGeom>
        </p:spPr>
        <p:txBody>
          <a:bodyPr>
            <a:noAutofit/>
          </a:bodyPr>
          <a:lstStyle>
            <a:lvl1pPr marL="0" indent="0">
              <a:lnSpc>
                <a:spcPct val="150000"/>
              </a:lnSpc>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Content</a:t>
            </a:r>
          </a:p>
        </p:txBody>
      </p:sp>
      <p:sp>
        <p:nvSpPr>
          <p:cNvPr id="11" name="Marcador de Posição do Texto 10">
            <a:extLst>
              <a:ext uri="{FF2B5EF4-FFF2-40B4-BE49-F238E27FC236}">
                <a16:creationId xmlns:a16="http://schemas.microsoft.com/office/drawing/2014/main" id="{F788C8F0-128B-1548-906E-B36C69A745D3}"/>
              </a:ext>
            </a:extLst>
          </p:cNvPr>
          <p:cNvSpPr>
            <a:spLocks noGrp="1"/>
          </p:cNvSpPr>
          <p:nvPr>
            <p:ph type="body" sz="quarter" idx="14" hasCustomPrompt="1"/>
          </p:nvPr>
        </p:nvSpPr>
        <p:spPr>
          <a:xfrm>
            <a:off x="646135" y="2861894"/>
            <a:ext cx="4251161" cy="482600"/>
          </a:xfrm>
          <a:prstGeom prst="rect">
            <a:avLst/>
          </a:prstGeom>
        </p:spPr>
        <p:txBody>
          <a:bodyPr>
            <a:normAutofit/>
          </a:bodyPr>
          <a:lstStyle>
            <a:lvl1pPr marL="0" indent="0">
              <a:buNone/>
              <a:defRPr sz="2200">
                <a:solidFill>
                  <a:srgbClr val="0EFFFF"/>
                </a:solidFill>
                <a:latin typeface="Segoe UI" panose="020B0502040204020203" pitchFamily="34" charset="0"/>
                <a:cs typeface="Segoe UI" panose="020B0502040204020203" pitchFamily="34" charset="0"/>
              </a:defRPr>
            </a:lvl1pPr>
          </a:lstStyle>
          <a:p>
            <a:pPr lvl="0"/>
            <a:r>
              <a:rPr lang="pt-PT"/>
              <a:t>You can add subtitle here</a:t>
            </a:r>
          </a:p>
        </p:txBody>
      </p:sp>
      <p:sp>
        <p:nvSpPr>
          <p:cNvPr id="9" name="Marcador de Posição do Número do Diapositivo 8">
            <a:extLst>
              <a:ext uri="{FF2B5EF4-FFF2-40B4-BE49-F238E27FC236}">
                <a16:creationId xmlns:a16="http://schemas.microsoft.com/office/drawing/2014/main" id="{B85A2C1E-8EAB-7941-A01A-49CE1F6441CA}"/>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
        <p:nvSpPr>
          <p:cNvPr id="3" name="Picture Placeholder 17">
            <a:extLst>
              <a:ext uri="{FF2B5EF4-FFF2-40B4-BE49-F238E27FC236}">
                <a16:creationId xmlns:a16="http://schemas.microsoft.com/office/drawing/2014/main" id="{1D360B88-EE41-0E2B-5595-667E59FBC7BC}"/>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Tree>
    <p:extLst>
      <p:ext uri="{BB962C8B-B14F-4D97-AF65-F5344CB8AC3E}">
        <p14:creationId xmlns:p14="http://schemas.microsoft.com/office/powerpoint/2010/main" val="239820628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background (dark version)">
    <p:bg>
      <p:bgRef idx="1001">
        <a:schemeClr val="bg1"/>
      </p:bgRef>
    </p:bg>
    <p:spTree>
      <p:nvGrpSpPr>
        <p:cNvPr id="1" name=""/>
        <p:cNvGrpSpPr/>
        <p:nvPr/>
      </p:nvGrpSpPr>
      <p:grpSpPr>
        <a:xfrm>
          <a:off x="0" y="0"/>
          <a:ext cx="0" cy="0"/>
          <a:chOff x="0" y="0"/>
          <a:chExt cx="0" cy="0"/>
        </a:xfrm>
      </p:grpSpPr>
      <p:sp>
        <p:nvSpPr>
          <p:cNvPr id="3" name="Marcador de Posição do Número do Diapositivo 8">
            <a:extLst>
              <a:ext uri="{FF2B5EF4-FFF2-40B4-BE49-F238E27FC236}">
                <a16:creationId xmlns:a16="http://schemas.microsoft.com/office/drawing/2014/main" id="{0B959828-9E0B-214F-B46D-0BAE7F0C690C}"/>
              </a:ext>
            </a:extLst>
          </p:cNvPr>
          <p:cNvSpPr>
            <a:spLocks noGrp="1"/>
          </p:cNvSpPr>
          <p:nvPr>
            <p:ph type="sldNum" sz="quarter" idx="4"/>
          </p:nvPr>
        </p:nvSpPr>
        <p:spPr>
          <a:xfrm>
            <a:off x="11027801" y="6356350"/>
            <a:ext cx="540311" cy="365125"/>
          </a:xfrm>
          <a:prstGeom prst="rect">
            <a:avLst/>
          </a:prstGeom>
        </p:spPr>
        <p:txBody>
          <a:bodyPr vert="horz" lIns="91440" tIns="45720" rIns="91440" bIns="45720" rtlCol="0" anchor="ctr"/>
          <a:lstStyle>
            <a:lvl1pPr algn="r">
              <a:defRPr sz="1200">
                <a:solidFill>
                  <a:schemeClr val="tx1"/>
                </a:solidFill>
              </a:defRPr>
            </a:lvl1pPr>
          </a:lstStyle>
          <a:p>
            <a:fld id="{A21A7285-7C97-3540-AF35-FFBDB52C93EC}" type="slidenum">
              <a:rPr lang="pt-PT" smtClean="0"/>
              <a:pPr/>
              <a:t>‹#›</a:t>
            </a:fld>
            <a:endParaRPr lang="pt-PT"/>
          </a:p>
        </p:txBody>
      </p:sp>
      <p:sp>
        <p:nvSpPr>
          <p:cNvPr id="2" name="Picture Placeholder 17">
            <a:extLst>
              <a:ext uri="{FF2B5EF4-FFF2-40B4-BE49-F238E27FC236}">
                <a16:creationId xmlns:a16="http://schemas.microsoft.com/office/drawing/2014/main" id="{129D5C5D-B27E-59EC-8FA2-1D457E19A025}"/>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Tree>
    <p:extLst>
      <p:ext uri="{BB962C8B-B14F-4D97-AF65-F5344CB8AC3E}">
        <p14:creationId xmlns:p14="http://schemas.microsoft.com/office/powerpoint/2010/main" val="67637989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st page (dark version)">
    <p:bg>
      <p:bgRef idx="1001">
        <a:schemeClr val="bg1"/>
      </p:bgRef>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E6231B14-63F8-A149-8DEA-18BB63CAB516}"/>
              </a:ext>
            </a:extLst>
          </p:cNvPr>
          <p:cNvSpPr txBox="1">
            <a:spLocks/>
          </p:cNvSpPr>
          <p:nvPr userDrawn="1"/>
        </p:nvSpPr>
        <p:spPr>
          <a:xfrm>
            <a:off x="2834570" y="3285404"/>
            <a:ext cx="6522860" cy="6961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PT" sz="3600" b="1" spc="300">
                <a:solidFill>
                  <a:prstClr val="white"/>
                </a:solidFill>
                <a:latin typeface="Segoe UI" panose="020B0502040204020203" pitchFamily="34" charset="0"/>
                <a:cs typeface="Segoe UI" panose="020B0502040204020203" pitchFamily="34" charset="0"/>
              </a:rPr>
              <a:t>THANK YOU!</a:t>
            </a:r>
          </a:p>
        </p:txBody>
      </p:sp>
      <p:cxnSp>
        <p:nvCxnSpPr>
          <p:cNvPr id="10" name="Conexão Reta 9">
            <a:extLst>
              <a:ext uri="{FF2B5EF4-FFF2-40B4-BE49-F238E27FC236}">
                <a16:creationId xmlns:a16="http://schemas.microsoft.com/office/drawing/2014/main" id="{9051B826-D91B-4740-B078-77A87A09719A}"/>
              </a:ext>
            </a:extLst>
          </p:cNvPr>
          <p:cNvCxnSpPr/>
          <p:nvPr userDrawn="1"/>
        </p:nvCxnSpPr>
        <p:spPr>
          <a:xfrm>
            <a:off x="5620987" y="4306808"/>
            <a:ext cx="950026" cy="0"/>
          </a:xfrm>
          <a:prstGeom prst="line">
            <a:avLst/>
          </a:prstGeom>
          <a:noFill/>
          <a:ln w="6350" cap="flat" cmpd="sng" algn="ctr">
            <a:solidFill>
              <a:srgbClr val="0EFFFF"/>
            </a:solidFill>
            <a:prstDash val="solid"/>
            <a:miter lim="800000"/>
          </a:ln>
          <a:effectLst/>
        </p:spPr>
      </p:cxnSp>
      <p:pic>
        <p:nvPicPr>
          <p:cNvPr id="14" name="Imagem 13">
            <a:extLst>
              <a:ext uri="{FF2B5EF4-FFF2-40B4-BE49-F238E27FC236}">
                <a16:creationId xmlns:a16="http://schemas.microsoft.com/office/drawing/2014/main" id="{897C5D68-B053-5B4B-9703-E97AA1E6DD88}"/>
              </a:ext>
            </a:extLst>
          </p:cNvPr>
          <p:cNvPicPr>
            <a:picLocks noChangeAspect="1"/>
          </p:cNvPicPr>
          <p:nvPr userDrawn="1"/>
        </p:nvPicPr>
        <p:blipFill>
          <a:blip r:embed="rId2"/>
          <a:stretch>
            <a:fillRect/>
          </a:stretch>
        </p:blipFill>
        <p:spPr>
          <a:xfrm>
            <a:off x="3531323" y="4647204"/>
            <a:ext cx="624506" cy="416336"/>
          </a:xfrm>
          <a:prstGeom prst="rect">
            <a:avLst/>
          </a:prstGeom>
        </p:spPr>
      </p:pic>
      <p:sp>
        <p:nvSpPr>
          <p:cNvPr id="44" name="CasellaDiTesto 3">
            <a:extLst>
              <a:ext uri="{FF2B5EF4-FFF2-40B4-BE49-F238E27FC236}">
                <a16:creationId xmlns:a16="http://schemas.microsoft.com/office/drawing/2014/main" id="{CB79DB2F-DE4B-7E4E-ADC0-81BADC0DA313}"/>
              </a:ext>
            </a:extLst>
          </p:cNvPr>
          <p:cNvSpPr txBox="1"/>
          <p:nvPr userDrawn="1"/>
        </p:nvSpPr>
        <p:spPr>
          <a:xfrm>
            <a:off x="4155829" y="4634635"/>
            <a:ext cx="4228023" cy="441788"/>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altLang="hu-HU"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This project has received funding from the European Union’s Horizon Europe research and innovation programme under grant agreement No </a:t>
            </a:r>
            <a:r>
              <a:rPr lang="en-GB" sz="800">
                <a:latin typeface="Arial" panose="020B0604020202020204" pitchFamily="34" charset="0"/>
                <a:cs typeface="Arial" panose="020B0604020202020204" pitchFamily="34" charset="0"/>
              </a:rPr>
              <a:t>101135576</a:t>
            </a:r>
            <a:r>
              <a:rPr kumimoji="0" lang="en-GB" altLang="hu-HU"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 the Intend Project.</a:t>
            </a:r>
            <a:endParaRPr kumimoji="0" lang="pt-PT"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0">
            <a:extLst>
              <a:ext uri="{FF2B5EF4-FFF2-40B4-BE49-F238E27FC236}">
                <a16:creationId xmlns:a16="http://schemas.microsoft.com/office/drawing/2014/main" id="{80E01592-AE8B-AC42-B036-BCC301B89811}"/>
              </a:ext>
            </a:extLst>
          </p:cNvPr>
          <p:cNvSpPr txBox="1"/>
          <p:nvPr userDrawn="1"/>
        </p:nvSpPr>
        <p:spPr>
          <a:xfrm>
            <a:off x="5032998" y="6095034"/>
            <a:ext cx="2126002" cy="184666"/>
          </a:xfrm>
          <a:prstGeom prst="rect">
            <a:avLst/>
          </a:prstGeom>
          <a:noFill/>
        </p:spPr>
        <p:txBody>
          <a:bodyPr wrap="square" lIns="0" tIns="0" rIns="0" bIns="0" rtlCol="0">
            <a:spAutoFit/>
          </a:bodyPr>
          <a:lstStyle/>
          <a:p>
            <a:pPr algn="ctr"/>
            <a:r>
              <a:rPr lang="en-GB" sz="1200" noProof="0">
                <a:solidFill>
                  <a:srgbClr val="0EFFFF"/>
                </a:solidFill>
              </a:rPr>
              <a:t>https://websitehere.eu/</a:t>
            </a:r>
          </a:p>
        </p:txBody>
      </p:sp>
      <p:pic>
        <p:nvPicPr>
          <p:cNvPr id="4" name="Picture 3" descr="A logo with white letters&#10;&#10;Description automatically generated">
            <a:extLst>
              <a:ext uri="{FF2B5EF4-FFF2-40B4-BE49-F238E27FC236}">
                <a16:creationId xmlns:a16="http://schemas.microsoft.com/office/drawing/2014/main" id="{45E92820-D033-C9B5-0875-0FB1A09DBB56}"/>
              </a:ext>
            </a:extLst>
          </p:cNvPr>
          <p:cNvPicPr>
            <a:picLocks noChangeAspect="1"/>
          </p:cNvPicPr>
          <p:nvPr userDrawn="1"/>
        </p:nvPicPr>
        <p:blipFill>
          <a:blip r:embed="rId3"/>
          <a:stretch>
            <a:fillRect/>
          </a:stretch>
        </p:blipFill>
        <p:spPr>
          <a:xfrm>
            <a:off x="4877809" y="2148928"/>
            <a:ext cx="2436382" cy="783123"/>
          </a:xfrm>
          <a:prstGeom prst="rect">
            <a:avLst/>
          </a:prstGeom>
        </p:spPr>
      </p:pic>
    </p:spTree>
    <p:extLst>
      <p:ext uri="{BB962C8B-B14F-4D97-AF65-F5344CB8AC3E}">
        <p14:creationId xmlns:p14="http://schemas.microsoft.com/office/powerpoint/2010/main" val="378737026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1464F-1D33-3547-892E-7761E5F39AF5}"/>
              </a:ext>
            </a:extLst>
          </p:cNvPr>
          <p:cNvSpPr>
            <a:spLocks noGrp="1"/>
          </p:cNvSpPr>
          <p:nvPr>
            <p:ph type="ctrTitle" hasCustomPrompt="1"/>
          </p:nvPr>
        </p:nvSpPr>
        <p:spPr>
          <a:xfrm>
            <a:off x="1524000" y="3272192"/>
            <a:ext cx="9144000" cy="739293"/>
          </a:xfrm>
          <a:prstGeom prst="rect">
            <a:avLst/>
          </a:prstGeom>
        </p:spPr>
        <p:txBody>
          <a:bodyPr anchor="b">
            <a:noAutofit/>
          </a:bodyPr>
          <a:lstStyle>
            <a:lvl1pPr algn="ctr">
              <a:defRPr sz="6000" b="1">
                <a:latin typeface="Segoe UI" panose="020B0502040204020203" pitchFamily="34" charset="0"/>
                <a:cs typeface="Segoe UI" panose="020B0502040204020203" pitchFamily="34" charset="0"/>
              </a:defRPr>
            </a:lvl1pPr>
          </a:lstStyle>
          <a:p>
            <a:r>
              <a:rPr lang="pt-PT"/>
              <a:t>INTEND</a:t>
            </a:r>
          </a:p>
        </p:txBody>
      </p:sp>
      <p:sp>
        <p:nvSpPr>
          <p:cNvPr id="14" name="Subtítulo 2">
            <a:extLst>
              <a:ext uri="{FF2B5EF4-FFF2-40B4-BE49-F238E27FC236}">
                <a16:creationId xmlns:a16="http://schemas.microsoft.com/office/drawing/2014/main" id="{589E7852-D297-6248-92C1-482F1BC5A3AC}"/>
              </a:ext>
            </a:extLst>
          </p:cNvPr>
          <p:cNvSpPr>
            <a:spLocks noGrp="1"/>
          </p:cNvSpPr>
          <p:nvPr>
            <p:ph type="subTitle" idx="1" hasCustomPrompt="1"/>
          </p:nvPr>
        </p:nvSpPr>
        <p:spPr>
          <a:xfrm>
            <a:off x="646135" y="4035930"/>
            <a:ext cx="10899727" cy="515441"/>
          </a:xfrm>
          <a:prstGeom prst="rect">
            <a:avLst/>
          </a:prstGeom>
        </p:spPr>
        <p:txBody>
          <a:bodyPr>
            <a:noAutofit/>
          </a:bodyPr>
          <a:lstStyle>
            <a:lvl1pPr marL="0" indent="0" algn="ctr">
              <a:buNone/>
              <a:defRPr sz="2400">
                <a:solidFill>
                  <a:srgbClr val="00A4FF"/>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Intend- Based Data Operation In The Computing Continuum</a:t>
            </a:r>
          </a:p>
        </p:txBody>
      </p:sp>
      <p:cxnSp>
        <p:nvCxnSpPr>
          <p:cNvPr id="15" name="Conexão Reta 14">
            <a:extLst>
              <a:ext uri="{FF2B5EF4-FFF2-40B4-BE49-F238E27FC236}">
                <a16:creationId xmlns:a16="http://schemas.microsoft.com/office/drawing/2014/main" id="{EA9686E8-3B59-8347-B45E-E7A51E719A3B}"/>
              </a:ext>
            </a:extLst>
          </p:cNvPr>
          <p:cNvCxnSpPr/>
          <p:nvPr userDrawn="1"/>
        </p:nvCxnSpPr>
        <p:spPr>
          <a:xfrm>
            <a:off x="5620987" y="4726415"/>
            <a:ext cx="950026" cy="0"/>
          </a:xfrm>
          <a:prstGeom prst="line">
            <a:avLst/>
          </a:prstGeom>
          <a:ln>
            <a:solidFill>
              <a:srgbClr val="00A4FF"/>
            </a:solidFill>
          </a:ln>
        </p:spPr>
        <p:style>
          <a:lnRef idx="1">
            <a:schemeClr val="dk1"/>
          </a:lnRef>
          <a:fillRef idx="0">
            <a:schemeClr val="dk1"/>
          </a:fillRef>
          <a:effectRef idx="0">
            <a:schemeClr val="dk1"/>
          </a:effectRef>
          <a:fontRef idx="minor">
            <a:schemeClr val="tx1"/>
          </a:fontRef>
        </p:style>
      </p:cxnSp>
      <p:sp>
        <p:nvSpPr>
          <p:cNvPr id="17" name="Marcador de Posição do Texto 15">
            <a:extLst>
              <a:ext uri="{FF2B5EF4-FFF2-40B4-BE49-F238E27FC236}">
                <a16:creationId xmlns:a16="http://schemas.microsoft.com/office/drawing/2014/main" id="{5875EECB-3A89-D34F-935F-776544BEE411}"/>
              </a:ext>
            </a:extLst>
          </p:cNvPr>
          <p:cNvSpPr>
            <a:spLocks noGrp="1"/>
          </p:cNvSpPr>
          <p:nvPr>
            <p:ph type="body" sz="quarter" idx="10" hasCustomPrompt="1"/>
          </p:nvPr>
        </p:nvSpPr>
        <p:spPr>
          <a:xfrm>
            <a:off x="2551906" y="4952529"/>
            <a:ext cx="7088188" cy="292402"/>
          </a:xfrm>
          <a:prstGeom prst="rect">
            <a:avLst/>
          </a:prstGeom>
        </p:spPr>
        <p:txBody>
          <a:bodyPr>
            <a:noAutofit/>
          </a:bodyPr>
          <a:lstStyle>
            <a:lvl1pPr marL="0" indent="0" algn="ctr">
              <a:lnSpc>
                <a:spcPct val="100000"/>
              </a:lnSpc>
              <a:buNone/>
              <a:defRPr sz="1600">
                <a:solidFill>
                  <a:schemeClr val="tx1"/>
                </a:solidFill>
              </a:defRPr>
            </a:lvl1pPr>
          </a:lstStyle>
          <a:p>
            <a:pPr lvl="0"/>
            <a:r>
              <a:rPr lang="pt-PT"/>
              <a:t>PRESENTER NAME</a:t>
            </a:r>
          </a:p>
        </p:txBody>
      </p:sp>
      <p:sp>
        <p:nvSpPr>
          <p:cNvPr id="18" name="Marcador de Posição do Texto 15">
            <a:extLst>
              <a:ext uri="{FF2B5EF4-FFF2-40B4-BE49-F238E27FC236}">
                <a16:creationId xmlns:a16="http://schemas.microsoft.com/office/drawing/2014/main" id="{370626FC-7917-1146-98BB-B492B593028C}"/>
              </a:ext>
            </a:extLst>
          </p:cNvPr>
          <p:cNvSpPr>
            <a:spLocks noGrp="1"/>
          </p:cNvSpPr>
          <p:nvPr>
            <p:ph type="body" sz="quarter" idx="11" hasCustomPrompt="1"/>
          </p:nvPr>
        </p:nvSpPr>
        <p:spPr>
          <a:xfrm>
            <a:off x="2551906" y="5322471"/>
            <a:ext cx="7088188" cy="292402"/>
          </a:xfrm>
          <a:prstGeom prst="rect">
            <a:avLst/>
          </a:prstGeom>
        </p:spPr>
        <p:txBody>
          <a:bodyPr>
            <a:noAutofit/>
          </a:bodyPr>
          <a:lstStyle>
            <a:lvl1pPr marL="0" indent="0" algn="ctr">
              <a:lnSpc>
                <a:spcPct val="100000"/>
              </a:lnSpc>
              <a:buNone/>
              <a:defRPr sz="1600" b="0" i="1">
                <a:solidFill>
                  <a:schemeClr val="tx1"/>
                </a:solidFill>
                <a:latin typeface="+mj-lt"/>
                <a:cs typeface="Arial" panose="020B0604020202020204" pitchFamily="34" charset="0"/>
              </a:defRPr>
            </a:lvl1pPr>
          </a:lstStyle>
          <a:p>
            <a:pPr lvl="0"/>
            <a:r>
              <a:rPr lang="pt-PT"/>
              <a:t>Affiliation</a:t>
            </a:r>
          </a:p>
        </p:txBody>
      </p:sp>
      <p:sp>
        <p:nvSpPr>
          <p:cNvPr id="5" name="Marcador de Posição do Número do Diapositivo 4">
            <a:extLst>
              <a:ext uri="{FF2B5EF4-FFF2-40B4-BE49-F238E27FC236}">
                <a16:creationId xmlns:a16="http://schemas.microsoft.com/office/drawing/2014/main" id="{D1DC4A96-59BF-FA40-A5B2-E46D12E26CE8}"/>
              </a:ext>
            </a:extLst>
          </p:cNvPr>
          <p:cNvSpPr>
            <a:spLocks noGrp="1"/>
          </p:cNvSpPr>
          <p:nvPr>
            <p:ph type="sldNum" sz="quarter" idx="14"/>
          </p:nvPr>
        </p:nvSpPr>
        <p:spPr/>
        <p:txBody>
          <a:bodyPr/>
          <a:lstStyle/>
          <a:p>
            <a:fld id="{A17F1BB9-927B-2A4F-8EFA-F253A235C05E}" type="slidenum">
              <a:rPr lang="pt-PT" smtClean="0"/>
              <a:t>‹#›</a:t>
            </a:fld>
            <a:endParaRPr lang="pt-PT"/>
          </a:p>
        </p:txBody>
      </p:sp>
    </p:spTree>
    <p:extLst>
      <p:ext uri="{BB962C8B-B14F-4D97-AF65-F5344CB8AC3E}">
        <p14:creationId xmlns:p14="http://schemas.microsoft.com/office/powerpoint/2010/main" val="13177911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 (light version)">
    <p:bg>
      <p:bgPr>
        <a:blipFill>
          <a:blip r:embed="rId2"/>
          <a:stretch>
            <a:fillRect/>
          </a:stretch>
        </a:blip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94B1A9F-AB67-6945-8095-0802EDA36FAE}"/>
              </a:ext>
            </a:extLst>
          </p:cNvPr>
          <p:cNvSpPr>
            <a:spLocks noGrp="1"/>
          </p:cNvSpPr>
          <p:nvPr>
            <p:ph type="title" hasCustomPrompt="1"/>
          </p:nvPr>
        </p:nvSpPr>
        <p:spPr>
          <a:xfrm>
            <a:off x="646135" y="4114864"/>
            <a:ext cx="3487557" cy="746060"/>
          </a:xfrm>
          <a:prstGeom prst="rect">
            <a:avLst/>
          </a:prstGeom>
        </p:spPr>
        <p:txBody>
          <a:bodyPr>
            <a:normAutofit/>
          </a:bodyPr>
          <a:lstStyle>
            <a:lvl1pPr>
              <a:defRPr sz="4000" b="1" spc="300">
                <a:solidFill>
                  <a:schemeClr val="tx1"/>
                </a:solidFill>
                <a:latin typeface="Segoe UI" panose="020B0502040204020203" pitchFamily="34" charset="0"/>
                <a:cs typeface="Segoe UI" panose="020B0502040204020203" pitchFamily="34" charset="0"/>
              </a:defRPr>
            </a:lvl1pPr>
          </a:lstStyle>
          <a:p>
            <a:r>
              <a:rPr lang="pt-PT"/>
              <a:t>CONTENTS</a:t>
            </a:r>
          </a:p>
        </p:txBody>
      </p:sp>
      <p:sp>
        <p:nvSpPr>
          <p:cNvPr id="20" name="Marcador de Posição do Texto 7">
            <a:extLst>
              <a:ext uri="{FF2B5EF4-FFF2-40B4-BE49-F238E27FC236}">
                <a16:creationId xmlns:a16="http://schemas.microsoft.com/office/drawing/2014/main" id="{29BF07D6-12CF-B145-8D63-2E5CD7F73126}"/>
              </a:ext>
            </a:extLst>
          </p:cNvPr>
          <p:cNvSpPr>
            <a:spLocks noGrp="1"/>
          </p:cNvSpPr>
          <p:nvPr>
            <p:ph type="body" sz="quarter" idx="10" hasCustomPrompt="1"/>
          </p:nvPr>
        </p:nvSpPr>
        <p:spPr>
          <a:xfrm>
            <a:off x="7123113" y="866773"/>
            <a:ext cx="4422748" cy="355600"/>
          </a:xfrm>
          <a:prstGeom prst="rect">
            <a:avLst/>
          </a:prstGeom>
        </p:spPr>
        <p:txBody>
          <a:bodyPr>
            <a:normAutofit/>
          </a:bodyPr>
          <a:lstStyle>
            <a:lvl1pPr marL="0" indent="0">
              <a:buNone/>
              <a:defRPr sz="1800" b="1" spc="300">
                <a:solidFill>
                  <a:schemeClr val="tx1"/>
                </a:solidFill>
                <a:latin typeface="Segoe UI" panose="020B0502040204020203" pitchFamily="34" charset="0"/>
                <a:cs typeface="Segoe UI" panose="020B0502040204020203" pitchFamily="34" charset="0"/>
              </a:defRPr>
            </a:lvl1pPr>
          </a:lstStyle>
          <a:p>
            <a:pPr lvl="0"/>
            <a:r>
              <a:rPr lang="pt-PT"/>
              <a:t>01 TITLE HERE</a:t>
            </a:r>
          </a:p>
        </p:txBody>
      </p:sp>
      <p:sp>
        <p:nvSpPr>
          <p:cNvPr id="21" name="Marcador de Posição do Texto 9">
            <a:extLst>
              <a:ext uri="{FF2B5EF4-FFF2-40B4-BE49-F238E27FC236}">
                <a16:creationId xmlns:a16="http://schemas.microsoft.com/office/drawing/2014/main" id="{C565756C-F326-8047-8BF4-89ABEDE6C610}"/>
              </a:ext>
            </a:extLst>
          </p:cNvPr>
          <p:cNvSpPr>
            <a:spLocks noGrp="1"/>
          </p:cNvSpPr>
          <p:nvPr>
            <p:ph type="body" sz="quarter" idx="11" hasCustomPrompt="1"/>
          </p:nvPr>
        </p:nvSpPr>
        <p:spPr>
          <a:xfrm>
            <a:off x="7123113" y="1311272"/>
            <a:ext cx="4422748" cy="266700"/>
          </a:xfrm>
          <a:prstGeom prst="rect">
            <a:avLst/>
          </a:prstGeom>
        </p:spPr>
        <p:txBody>
          <a:bodyPr>
            <a:normAutofit/>
          </a:bodyPr>
          <a:lstStyle>
            <a:lvl1pPr marL="0" indent="0">
              <a:buNone/>
              <a:defRPr sz="1400">
                <a:solidFill>
                  <a:srgbClr val="00A4FF"/>
                </a:solidFill>
              </a:defRPr>
            </a:lvl1pPr>
          </a:lstStyle>
          <a:p>
            <a:pPr lvl="0"/>
            <a:r>
              <a:rPr lang="pt-PT"/>
              <a:t>You can add subtitle here</a:t>
            </a:r>
          </a:p>
        </p:txBody>
      </p:sp>
      <p:sp>
        <p:nvSpPr>
          <p:cNvPr id="22" name="Marcador de Posição do Texto 7">
            <a:extLst>
              <a:ext uri="{FF2B5EF4-FFF2-40B4-BE49-F238E27FC236}">
                <a16:creationId xmlns:a16="http://schemas.microsoft.com/office/drawing/2014/main" id="{5E195C0A-9346-7C42-ABC4-7285BC3EA698}"/>
              </a:ext>
            </a:extLst>
          </p:cNvPr>
          <p:cNvSpPr>
            <a:spLocks noGrp="1"/>
          </p:cNvSpPr>
          <p:nvPr>
            <p:ph type="body" sz="quarter" idx="12" hasCustomPrompt="1"/>
          </p:nvPr>
        </p:nvSpPr>
        <p:spPr>
          <a:xfrm>
            <a:off x="7123113" y="4149725"/>
            <a:ext cx="4422748" cy="355600"/>
          </a:xfrm>
          <a:prstGeom prst="rect">
            <a:avLst/>
          </a:prstGeom>
        </p:spPr>
        <p:txBody>
          <a:bodyPr>
            <a:normAutofit/>
          </a:bodyPr>
          <a:lstStyle>
            <a:lvl1pPr marL="0" indent="0">
              <a:buNone/>
              <a:defRPr sz="1800" b="1" spc="300">
                <a:solidFill>
                  <a:schemeClr val="tx1"/>
                </a:solidFill>
                <a:latin typeface="Segoe UI" panose="020B0502040204020203" pitchFamily="34" charset="0"/>
                <a:cs typeface="Segoe UI" panose="020B0502040204020203" pitchFamily="34" charset="0"/>
              </a:defRPr>
            </a:lvl1pPr>
          </a:lstStyle>
          <a:p>
            <a:pPr lvl="0"/>
            <a:r>
              <a:rPr lang="pt-PT"/>
              <a:t>04 TITLE HERE</a:t>
            </a:r>
          </a:p>
        </p:txBody>
      </p:sp>
      <p:sp>
        <p:nvSpPr>
          <p:cNvPr id="23" name="Marcador de Posição do Texto 9">
            <a:extLst>
              <a:ext uri="{FF2B5EF4-FFF2-40B4-BE49-F238E27FC236}">
                <a16:creationId xmlns:a16="http://schemas.microsoft.com/office/drawing/2014/main" id="{8BA8EF65-0A39-5441-8152-015A6B422CA8}"/>
              </a:ext>
            </a:extLst>
          </p:cNvPr>
          <p:cNvSpPr>
            <a:spLocks noGrp="1"/>
          </p:cNvSpPr>
          <p:nvPr>
            <p:ph type="body" sz="quarter" idx="13" hasCustomPrompt="1"/>
          </p:nvPr>
        </p:nvSpPr>
        <p:spPr>
          <a:xfrm>
            <a:off x="7123113" y="4594224"/>
            <a:ext cx="4422748" cy="266700"/>
          </a:xfrm>
          <a:prstGeom prst="rect">
            <a:avLst/>
          </a:prstGeom>
        </p:spPr>
        <p:txBody>
          <a:bodyPr>
            <a:normAutofit/>
          </a:bodyPr>
          <a:lstStyle>
            <a:lvl1pPr marL="0" indent="0">
              <a:buNone/>
              <a:defRPr sz="1400">
                <a:solidFill>
                  <a:srgbClr val="00A4FF"/>
                </a:solidFill>
              </a:defRPr>
            </a:lvl1pPr>
          </a:lstStyle>
          <a:p>
            <a:pPr lvl="0"/>
            <a:r>
              <a:rPr lang="pt-PT" err="1"/>
              <a:t>You</a:t>
            </a:r>
            <a:r>
              <a:rPr lang="pt-PT"/>
              <a:t> can </a:t>
            </a:r>
            <a:r>
              <a:rPr lang="pt-PT" err="1"/>
              <a:t>add</a:t>
            </a:r>
            <a:r>
              <a:rPr lang="pt-PT"/>
              <a:t> </a:t>
            </a:r>
            <a:r>
              <a:rPr lang="pt-PT" err="1"/>
              <a:t>subtitle</a:t>
            </a:r>
            <a:r>
              <a:rPr lang="pt-PT"/>
              <a:t> </a:t>
            </a:r>
            <a:r>
              <a:rPr lang="pt-PT" err="1"/>
              <a:t>here</a:t>
            </a:r>
            <a:endParaRPr lang="pt-PT"/>
          </a:p>
        </p:txBody>
      </p:sp>
      <p:sp>
        <p:nvSpPr>
          <p:cNvPr id="24" name="Marcador de Posição do Texto 7">
            <a:extLst>
              <a:ext uri="{FF2B5EF4-FFF2-40B4-BE49-F238E27FC236}">
                <a16:creationId xmlns:a16="http://schemas.microsoft.com/office/drawing/2014/main" id="{29008B27-2052-5747-BD1C-F11A43FC89A7}"/>
              </a:ext>
            </a:extLst>
          </p:cNvPr>
          <p:cNvSpPr>
            <a:spLocks noGrp="1"/>
          </p:cNvSpPr>
          <p:nvPr>
            <p:ph type="body" sz="quarter" idx="14" hasCustomPrompt="1"/>
          </p:nvPr>
        </p:nvSpPr>
        <p:spPr>
          <a:xfrm>
            <a:off x="7123113" y="5245100"/>
            <a:ext cx="4422748" cy="355600"/>
          </a:xfrm>
          <a:prstGeom prst="rect">
            <a:avLst/>
          </a:prstGeom>
        </p:spPr>
        <p:txBody>
          <a:bodyPr>
            <a:normAutofit/>
          </a:bodyPr>
          <a:lstStyle>
            <a:lvl1pPr marL="0" indent="0">
              <a:buNone/>
              <a:defRPr sz="1800" b="1" spc="300">
                <a:solidFill>
                  <a:schemeClr val="tx1"/>
                </a:solidFill>
                <a:latin typeface="Segoe UI" panose="020B0502040204020203" pitchFamily="34" charset="0"/>
                <a:cs typeface="Segoe UI" panose="020B0502040204020203" pitchFamily="34" charset="0"/>
              </a:defRPr>
            </a:lvl1pPr>
          </a:lstStyle>
          <a:p>
            <a:pPr lvl="0"/>
            <a:r>
              <a:rPr lang="pt-PT"/>
              <a:t>05 TITLE HERE</a:t>
            </a:r>
          </a:p>
        </p:txBody>
      </p:sp>
      <p:sp>
        <p:nvSpPr>
          <p:cNvPr id="25" name="Marcador de Posição do Texto 9">
            <a:extLst>
              <a:ext uri="{FF2B5EF4-FFF2-40B4-BE49-F238E27FC236}">
                <a16:creationId xmlns:a16="http://schemas.microsoft.com/office/drawing/2014/main" id="{DF9C5DB8-8BAF-B949-B141-9C7AB052E46B}"/>
              </a:ext>
            </a:extLst>
          </p:cNvPr>
          <p:cNvSpPr>
            <a:spLocks noGrp="1"/>
          </p:cNvSpPr>
          <p:nvPr>
            <p:ph type="body" sz="quarter" idx="15" hasCustomPrompt="1"/>
          </p:nvPr>
        </p:nvSpPr>
        <p:spPr>
          <a:xfrm>
            <a:off x="7123113" y="5689599"/>
            <a:ext cx="4422748" cy="266700"/>
          </a:xfrm>
          <a:prstGeom prst="rect">
            <a:avLst/>
          </a:prstGeom>
        </p:spPr>
        <p:txBody>
          <a:bodyPr>
            <a:normAutofit/>
          </a:bodyPr>
          <a:lstStyle>
            <a:lvl1pPr marL="0" indent="0">
              <a:buNone/>
              <a:defRPr sz="1400">
                <a:solidFill>
                  <a:srgbClr val="00A4FF"/>
                </a:solidFill>
              </a:defRPr>
            </a:lvl1pPr>
          </a:lstStyle>
          <a:p>
            <a:pPr lvl="0"/>
            <a:r>
              <a:rPr lang="pt-PT" err="1"/>
              <a:t>You</a:t>
            </a:r>
            <a:r>
              <a:rPr lang="pt-PT"/>
              <a:t> can </a:t>
            </a:r>
            <a:r>
              <a:rPr lang="pt-PT" err="1"/>
              <a:t>add</a:t>
            </a:r>
            <a:r>
              <a:rPr lang="pt-PT"/>
              <a:t> </a:t>
            </a:r>
            <a:r>
              <a:rPr lang="pt-PT" err="1"/>
              <a:t>subtitle</a:t>
            </a:r>
            <a:r>
              <a:rPr lang="pt-PT"/>
              <a:t> </a:t>
            </a:r>
            <a:r>
              <a:rPr lang="pt-PT" err="1"/>
              <a:t>here</a:t>
            </a:r>
            <a:endParaRPr lang="pt-PT"/>
          </a:p>
        </p:txBody>
      </p:sp>
      <p:sp>
        <p:nvSpPr>
          <p:cNvPr id="26" name="Marcador de Posição do Texto 7">
            <a:extLst>
              <a:ext uri="{FF2B5EF4-FFF2-40B4-BE49-F238E27FC236}">
                <a16:creationId xmlns:a16="http://schemas.microsoft.com/office/drawing/2014/main" id="{977A5BAC-976D-3647-9B73-F1A76DD46155}"/>
              </a:ext>
            </a:extLst>
          </p:cNvPr>
          <p:cNvSpPr>
            <a:spLocks noGrp="1"/>
          </p:cNvSpPr>
          <p:nvPr>
            <p:ph type="body" sz="quarter" idx="16" hasCustomPrompt="1"/>
          </p:nvPr>
        </p:nvSpPr>
        <p:spPr>
          <a:xfrm>
            <a:off x="7123113" y="3054350"/>
            <a:ext cx="4422748" cy="355600"/>
          </a:xfrm>
          <a:prstGeom prst="rect">
            <a:avLst/>
          </a:prstGeom>
        </p:spPr>
        <p:txBody>
          <a:bodyPr>
            <a:normAutofit/>
          </a:bodyPr>
          <a:lstStyle>
            <a:lvl1pPr marL="0" indent="0">
              <a:buNone/>
              <a:defRPr sz="1800" b="1" spc="300">
                <a:solidFill>
                  <a:schemeClr val="tx1"/>
                </a:solidFill>
                <a:latin typeface="Segoe UI" panose="020B0502040204020203" pitchFamily="34" charset="0"/>
                <a:cs typeface="Segoe UI" panose="020B0502040204020203" pitchFamily="34" charset="0"/>
              </a:defRPr>
            </a:lvl1pPr>
          </a:lstStyle>
          <a:p>
            <a:pPr lvl="0"/>
            <a:r>
              <a:rPr lang="pt-PT"/>
              <a:t>03 TITLE HERE</a:t>
            </a:r>
          </a:p>
        </p:txBody>
      </p:sp>
      <p:sp>
        <p:nvSpPr>
          <p:cNvPr id="27" name="Marcador de Posição do Texto 9">
            <a:extLst>
              <a:ext uri="{FF2B5EF4-FFF2-40B4-BE49-F238E27FC236}">
                <a16:creationId xmlns:a16="http://schemas.microsoft.com/office/drawing/2014/main" id="{F9F34FE8-BDD7-9843-81CD-B0896AFE6311}"/>
              </a:ext>
            </a:extLst>
          </p:cNvPr>
          <p:cNvSpPr>
            <a:spLocks noGrp="1"/>
          </p:cNvSpPr>
          <p:nvPr>
            <p:ph type="body" sz="quarter" idx="17" hasCustomPrompt="1"/>
          </p:nvPr>
        </p:nvSpPr>
        <p:spPr>
          <a:xfrm>
            <a:off x="7123113" y="3498849"/>
            <a:ext cx="4422748" cy="266700"/>
          </a:xfrm>
          <a:prstGeom prst="rect">
            <a:avLst/>
          </a:prstGeom>
        </p:spPr>
        <p:txBody>
          <a:bodyPr>
            <a:normAutofit/>
          </a:bodyPr>
          <a:lstStyle>
            <a:lvl1pPr marL="0" indent="0">
              <a:buNone/>
              <a:defRPr sz="1400">
                <a:solidFill>
                  <a:srgbClr val="00A4FF"/>
                </a:solidFill>
              </a:defRPr>
            </a:lvl1pPr>
          </a:lstStyle>
          <a:p>
            <a:pPr lvl="0"/>
            <a:r>
              <a:rPr lang="pt-PT"/>
              <a:t>You can add subtitle here</a:t>
            </a:r>
          </a:p>
        </p:txBody>
      </p:sp>
      <p:sp>
        <p:nvSpPr>
          <p:cNvPr id="28" name="Marcador de Posição do Texto 7">
            <a:extLst>
              <a:ext uri="{FF2B5EF4-FFF2-40B4-BE49-F238E27FC236}">
                <a16:creationId xmlns:a16="http://schemas.microsoft.com/office/drawing/2014/main" id="{A75CA7D9-F83D-8A43-A5DB-8C617E2B896D}"/>
              </a:ext>
            </a:extLst>
          </p:cNvPr>
          <p:cNvSpPr>
            <a:spLocks noGrp="1"/>
          </p:cNvSpPr>
          <p:nvPr>
            <p:ph type="body" sz="quarter" idx="18" hasCustomPrompt="1"/>
          </p:nvPr>
        </p:nvSpPr>
        <p:spPr>
          <a:xfrm>
            <a:off x="7123113" y="1960561"/>
            <a:ext cx="4422748" cy="355600"/>
          </a:xfrm>
          <a:prstGeom prst="rect">
            <a:avLst/>
          </a:prstGeom>
        </p:spPr>
        <p:txBody>
          <a:bodyPr>
            <a:normAutofit/>
          </a:bodyPr>
          <a:lstStyle>
            <a:lvl1pPr marL="0" indent="0">
              <a:buNone/>
              <a:defRPr sz="1800" b="1" spc="300">
                <a:solidFill>
                  <a:schemeClr val="tx1"/>
                </a:solidFill>
                <a:latin typeface="Segoe UI" panose="020B0502040204020203" pitchFamily="34" charset="0"/>
                <a:cs typeface="Segoe UI" panose="020B0502040204020203" pitchFamily="34" charset="0"/>
              </a:defRPr>
            </a:lvl1pPr>
          </a:lstStyle>
          <a:p>
            <a:pPr lvl="0"/>
            <a:r>
              <a:rPr lang="pt-PT"/>
              <a:t>02 TITLE HERE</a:t>
            </a:r>
          </a:p>
        </p:txBody>
      </p:sp>
      <p:sp>
        <p:nvSpPr>
          <p:cNvPr id="29" name="Marcador de Posição do Texto 9">
            <a:extLst>
              <a:ext uri="{FF2B5EF4-FFF2-40B4-BE49-F238E27FC236}">
                <a16:creationId xmlns:a16="http://schemas.microsoft.com/office/drawing/2014/main" id="{E1E7162E-B703-0F41-9564-A3B1B0B7E2DC}"/>
              </a:ext>
            </a:extLst>
          </p:cNvPr>
          <p:cNvSpPr>
            <a:spLocks noGrp="1"/>
          </p:cNvSpPr>
          <p:nvPr>
            <p:ph type="body" sz="quarter" idx="19" hasCustomPrompt="1"/>
          </p:nvPr>
        </p:nvSpPr>
        <p:spPr>
          <a:xfrm>
            <a:off x="7123113" y="2405060"/>
            <a:ext cx="4422748" cy="266700"/>
          </a:xfrm>
          <a:prstGeom prst="rect">
            <a:avLst/>
          </a:prstGeom>
        </p:spPr>
        <p:txBody>
          <a:bodyPr>
            <a:normAutofit/>
          </a:bodyPr>
          <a:lstStyle>
            <a:lvl1pPr marL="0" indent="0">
              <a:buNone/>
              <a:defRPr sz="1400">
                <a:solidFill>
                  <a:srgbClr val="00A4FF"/>
                </a:solidFill>
              </a:defRPr>
            </a:lvl1pPr>
          </a:lstStyle>
          <a:p>
            <a:pPr lvl="0"/>
            <a:r>
              <a:rPr lang="pt-PT" err="1"/>
              <a:t>You</a:t>
            </a:r>
            <a:r>
              <a:rPr lang="pt-PT"/>
              <a:t> can </a:t>
            </a:r>
            <a:r>
              <a:rPr lang="pt-PT" err="1"/>
              <a:t>add</a:t>
            </a:r>
            <a:r>
              <a:rPr lang="pt-PT"/>
              <a:t> </a:t>
            </a:r>
            <a:r>
              <a:rPr lang="pt-PT" err="1"/>
              <a:t>subtitle</a:t>
            </a:r>
            <a:r>
              <a:rPr lang="pt-PT"/>
              <a:t> </a:t>
            </a:r>
            <a:r>
              <a:rPr lang="pt-PT" err="1"/>
              <a:t>here</a:t>
            </a:r>
            <a:endParaRPr lang="pt-PT"/>
          </a:p>
        </p:txBody>
      </p:sp>
      <p:sp>
        <p:nvSpPr>
          <p:cNvPr id="4" name="Marcador de Posição do Número do Diapositivo 3">
            <a:extLst>
              <a:ext uri="{FF2B5EF4-FFF2-40B4-BE49-F238E27FC236}">
                <a16:creationId xmlns:a16="http://schemas.microsoft.com/office/drawing/2014/main" id="{71231DD1-30C4-1549-981D-E5690773149C}"/>
              </a:ext>
            </a:extLst>
          </p:cNvPr>
          <p:cNvSpPr>
            <a:spLocks noGrp="1"/>
          </p:cNvSpPr>
          <p:nvPr>
            <p:ph type="sldNum" sz="quarter" idx="22"/>
          </p:nvPr>
        </p:nvSpPr>
        <p:spPr/>
        <p:txBody>
          <a:bodyPr/>
          <a:lstStyle/>
          <a:p>
            <a:fld id="{A17F1BB9-927B-2A4F-8EFA-F253A235C05E}" type="slidenum">
              <a:rPr lang="pt-PT" smtClean="0"/>
              <a:t>‹#›</a:t>
            </a:fld>
            <a:endParaRPr lang="pt-PT"/>
          </a:p>
        </p:txBody>
      </p:sp>
    </p:spTree>
    <p:extLst>
      <p:ext uri="{BB962C8B-B14F-4D97-AF65-F5344CB8AC3E}">
        <p14:creationId xmlns:p14="http://schemas.microsoft.com/office/powerpoint/2010/main" val="137244607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0224-F54C-1F42-8D9A-8369FC59BE17}"/>
              </a:ext>
            </a:extLst>
          </p:cNvPr>
          <p:cNvSpPr>
            <a:spLocks noGrp="1"/>
          </p:cNvSpPr>
          <p:nvPr>
            <p:ph type="title" hasCustomPrompt="1"/>
          </p:nvPr>
        </p:nvSpPr>
        <p:spPr>
          <a:xfrm>
            <a:off x="831850" y="2690380"/>
            <a:ext cx="10515600" cy="655493"/>
          </a:xfrm>
          <a:prstGeom prst="rect">
            <a:avLst/>
          </a:prstGeom>
        </p:spPr>
        <p:txBody>
          <a:bodyPr anchor="b">
            <a:normAutofit/>
          </a:bodyPr>
          <a:lstStyle>
            <a:lvl1pPr algn="ctr">
              <a:defRPr sz="4000" b="1" spc="300">
                <a:solidFill>
                  <a:schemeClr val="tx1"/>
                </a:solidFill>
                <a:latin typeface="Segoe UI" panose="020B0502040204020203" pitchFamily="34" charset="0"/>
                <a:cs typeface="Segoe UI" panose="020B0502040204020203" pitchFamily="34" charset="0"/>
              </a:defRPr>
            </a:lvl1pPr>
          </a:lstStyle>
          <a:p>
            <a:r>
              <a:rPr lang="pt-PT"/>
              <a:t>01 TITLE HERE</a:t>
            </a:r>
          </a:p>
        </p:txBody>
      </p:sp>
      <p:sp>
        <p:nvSpPr>
          <p:cNvPr id="3" name="Marcador de Posição do Texto 2">
            <a:extLst>
              <a:ext uri="{FF2B5EF4-FFF2-40B4-BE49-F238E27FC236}">
                <a16:creationId xmlns:a16="http://schemas.microsoft.com/office/drawing/2014/main" id="{CCF65B08-BCF8-D94E-B311-82AA9ABCB3B7}"/>
              </a:ext>
            </a:extLst>
          </p:cNvPr>
          <p:cNvSpPr>
            <a:spLocks noGrp="1"/>
          </p:cNvSpPr>
          <p:nvPr>
            <p:ph type="body" idx="1" hasCustomPrompt="1"/>
          </p:nvPr>
        </p:nvSpPr>
        <p:spPr>
          <a:xfrm>
            <a:off x="831850" y="3527243"/>
            <a:ext cx="10515600" cy="402412"/>
          </a:xfrm>
          <a:prstGeom prst="rect">
            <a:avLst/>
          </a:prstGeom>
        </p:spPr>
        <p:txBody>
          <a:bodyPr>
            <a:noAutofit/>
          </a:bodyPr>
          <a:lstStyle>
            <a:lvl1pPr marL="0" indent="0" algn="ctr">
              <a:buNone/>
              <a:defRPr sz="2400">
                <a:solidFill>
                  <a:srgbClr val="00A4FF"/>
                </a:solidFill>
                <a:latin typeface="+mn-lt"/>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You can add subtitle here</a:t>
            </a:r>
          </a:p>
        </p:txBody>
      </p:sp>
      <p:sp>
        <p:nvSpPr>
          <p:cNvPr id="7" name="Marcador de Posição do Número do Diapositivo 6">
            <a:extLst>
              <a:ext uri="{FF2B5EF4-FFF2-40B4-BE49-F238E27FC236}">
                <a16:creationId xmlns:a16="http://schemas.microsoft.com/office/drawing/2014/main" id="{F2A47940-F351-A64C-98AC-ABD131AB0FBE}"/>
              </a:ext>
            </a:extLst>
          </p:cNvPr>
          <p:cNvSpPr>
            <a:spLocks noGrp="1"/>
          </p:cNvSpPr>
          <p:nvPr>
            <p:ph type="sldNum" sz="quarter" idx="12"/>
          </p:nvPr>
        </p:nvSpPr>
        <p:spPr/>
        <p:txBody>
          <a:bodyPr/>
          <a:lstStyle/>
          <a:p>
            <a:fld id="{A17F1BB9-927B-2A4F-8EFA-F253A235C05E}" type="slidenum">
              <a:rPr lang="pt-PT" smtClean="0"/>
              <a:t>‹#›</a:t>
            </a:fld>
            <a:endParaRPr lang="pt-PT"/>
          </a:p>
        </p:txBody>
      </p:sp>
    </p:spTree>
    <p:extLst>
      <p:ext uri="{BB962C8B-B14F-4D97-AF65-F5344CB8AC3E}">
        <p14:creationId xmlns:p14="http://schemas.microsoft.com/office/powerpoint/2010/main" val="337434239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page (light version)">
    <p:bg>
      <p:bgPr>
        <a:solidFill>
          <a:schemeClr val="tx1"/>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5234CDC4-73D5-5D4C-AAF4-EF53A49843D2}"/>
              </a:ext>
            </a:extLst>
          </p:cNvPr>
          <p:cNvSpPr>
            <a:spLocks noGrp="1"/>
          </p:cNvSpPr>
          <p:nvPr>
            <p:ph type="title" hasCustomPrompt="1"/>
          </p:nvPr>
        </p:nvSpPr>
        <p:spPr>
          <a:xfrm>
            <a:off x="646135" y="1639875"/>
            <a:ext cx="10899726" cy="496678"/>
          </a:xfrm>
          <a:prstGeom prst="rect">
            <a:avLst/>
          </a:prstGeom>
        </p:spPr>
        <p:txBody>
          <a:bodyPr>
            <a:noAutofit/>
          </a:bodyPr>
          <a:lstStyle>
            <a:lvl1pPr algn="ctr">
              <a:defRPr sz="3000" b="1" spc="300">
                <a:solidFill>
                  <a:schemeClr val="bg1"/>
                </a:solidFill>
                <a:latin typeface="Segoe UI" panose="020B0502040204020203" pitchFamily="34" charset="0"/>
                <a:cs typeface="Segoe UI" panose="020B0502040204020203" pitchFamily="34" charset="0"/>
              </a:defRPr>
            </a:lvl1pPr>
          </a:lstStyle>
          <a:p>
            <a:r>
              <a:rPr lang="pt-PT"/>
              <a:t>ADD TITLE HERE</a:t>
            </a:r>
          </a:p>
        </p:txBody>
      </p:sp>
      <p:cxnSp>
        <p:nvCxnSpPr>
          <p:cNvPr id="6" name="Conexão Reta 5">
            <a:extLst>
              <a:ext uri="{FF2B5EF4-FFF2-40B4-BE49-F238E27FC236}">
                <a16:creationId xmlns:a16="http://schemas.microsoft.com/office/drawing/2014/main" id="{243BEE04-250A-2542-A559-768A7EF11EB6}"/>
              </a:ext>
            </a:extLst>
          </p:cNvPr>
          <p:cNvCxnSpPr/>
          <p:nvPr userDrawn="1"/>
        </p:nvCxnSpPr>
        <p:spPr>
          <a:xfrm>
            <a:off x="5620987" y="2375066"/>
            <a:ext cx="950026" cy="0"/>
          </a:xfrm>
          <a:prstGeom prst="line">
            <a:avLst/>
          </a:prstGeom>
          <a:ln>
            <a:solidFill>
              <a:srgbClr val="00A4FF"/>
            </a:solidFill>
          </a:ln>
        </p:spPr>
        <p:style>
          <a:lnRef idx="1">
            <a:schemeClr val="dk1"/>
          </a:lnRef>
          <a:fillRef idx="0">
            <a:schemeClr val="dk1"/>
          </a:fillRef>
          <a:effectRef idx="0">
            <a:schemeClr val="dk1"/>
          </a:effectRef>
          <a:fontRef idx="minor">
            <a:schemeClr val="tx1"/>
          </a:fontRef>
        </p:style>
      </p:cxnSp>
      <p:sp>
        <p:nvSpPr>
          <p:cNvPr id="4" name="Marcador de Posição do Número do Diapositivo 3">
            <a:extLst>
              <a:ext uri="{FF2B5EF4-FFF2-40B4-BE49-F238E27FC236}">
                <a16:creationId xmlns:a16="http://schemas.microsoft.com/office/drawing/2014/main" id="{32D84714-A9CD-C34B-B736-6D47C416BF8D}"/>
              </a:ext>
            </a:extLst>
          </p:cNvPr>
          <p:cNvSpPr>
            <a:spLocks noGrp="1"/>
          </p:cNvSpPr>
          <p:nvPr>
            <p:ph type="sldNum" sz="quarter" idx="13"/>
          </p:nvPr>
        </p:nvSpPr>
        <p:spPr/>
        <p:txBody>
          <a:bodyPr/>
          <a:lstStyle>
            <a:lvl1pPr>
              <a:defRPr>
                <a:solidFill>
                  <a:schemeClr val="bg1"/>
                </a:solidFill>
              </a:defRPr>
            </a:lvl1pPr>
          </a:lstStyle>
          <a:p>
            <a:fld id="{A17F1BB9-927B-2A4F-8EFA-F253A235C05E}" type="slidenum">
              <a:rPr lang="pt-PT" smtClean="0"/>
              <a:pPr/>
              <a:t>‹#›</a:t>
            </a:fld>
            <a:endParaRPr lang="pt-PT"/>
          </a:p>
        </p:txBody>
      </p:sp>
      <p:sp>
        <p:nvSpPr>
          <p:cNvPr id="2" name="Marcador de Posição do Texto 8">
            <a:extLst>
              <a:ext uri="{FF2B5EF4-FFF2-40B4-BE49-F238E27FC236}">
                <a16:creationId xmlns:a16="http://schemas.microsoft.com/office/drawing/2014/main" id="{F714D639-ED78-042D-9615-42317AE78A34}"/>
              </a:ext>
            </a:extLst>
          </p:cNvPr>
          <p:cNvSpPr>
            <a:spLocks noGrp="1"/>
          </p:cNvSpPr>
          <p:nvPr>
            <p:ph type="body" sz="quarter" idx="10" hasCustomPrompt="1"/>
          </p:nvPr>
        </p:nvSpPr>
        <p:spPr>
          <a:xfrm>
            <a:off x="2477292" y="3014757"/>
            <a:ext cx="7237412" cy="2680183"/>
          </a:xfrm>
          <a:prstGeom prst="rect">
            <a:avLst/>
          </a:prstGeom>
        </p:spPr>
        <p:txBody>
          <a:bodyPr>
            <a:normAutofit/>
          </a:bodyPr>
          <a:lstStyle>
            <a:lvl1pPr marL="0" indent="0" algn="ctr">
              <a:lnSpc>
                <a:spcPct val="150000"/>
              </a:lnSpc>
              <a:buNone/>
              <a:defRPr lang="pt-PT" sz="2000" b="0" i="0" smtClean="0">
                <a:solidFill>
                  <a:schemeClr val="bg1"/>
                </a:solidFill>
                <a:effectLst/>
              </a:defRPr>
            </a:lvl1pPr>
          </a:lstStyle>
          <a:p>
            <a:pPr lvl="0"/>
            <a:r>
              <a:rPr lang="pt-PT"/>
              <a:t>Quote, highlights and other contents</a:t>
            </a:r>
          </a:p>
        </p:txBody>
      </p:sp>
    </p:spTree>
    <p:extLst>
      <p:ext uri="{BB962C8B-B14F-4D97-AF65-F5344CB8AC3E}">
        <p14:creationId xmlns:p14="http://schemas.microsoft.com/office/powerpoint/2010/main" val="2476646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ly image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Marcador de Posição do Número do Diapositivo 5">
            <a:extLst>
              <a:ext uri="{FF2B5EF4-FFF2-40B4-BE49-F238E27FC236}">
                <a16:creationId xmlns:a16="http://schemas.microsoft.com/office/drawing/2014/main" id="{FE03B312-3E49-5B47-BC27-D93570033E61}"/>
              </a:ext>
            </a:extLst>
          </p:cNvPr>
          <p:cNvSpPr>
            <a:spLocks noGrp="1"/>
          </p:cNvSpPr>
          <p:nvPr>
            <p:ph type="sldNum" sz="quarter" idx="13"/>
          </p:nvPr>
        </p:nvSpPr>
        <p:spPr/>
        <p:txBody>
          <a:bodyPr/>
          <a:lstStyle/>
          <a:p>
            <a:fld id="{A17F1BB9-927B-2A4F-8EFA-F253A235C05E}" type="slidenum">
              <a:rPr lang="pt-PT" smtClean="0"/>
              <a:t>‹#›</a:t>
            </a:fld>
            <a:endParaRPr lang="pt-PT"/>
          </a:p>
        </p:txBody>
      </p:sp>
      <p:sp>
        <p:nvSpPr>
          <p:cNvPr id="2" name="Marcador de Posição de Conteúdo 6">
            <a:extLst>
              <a:ext uri="{FF2B5EF4-FFF2-40B4-BE49-F238E27FC236}">
                <a16:creationId xmlns:a16="http://schemas.microsoft.com/office/drawing/2014/main" id="{E0D013BF-F4CE-60F9-2D24-208FF9576A3D}"/>
              </a:ext>
            </a:extLst>
          </p:cNvPr>
          <p:cNvSpPr>
            <a:spLocks noGrp="1"/>
          </p:cNvSpPr>
          <p:nvPr>
            <p:ph sz="quarter" idx="10" hasCustomPrompt="1"/>
          </p:nvPr>
        </p:nvSpPr>
        <p:spPr>
          <a:xfrm>
            <a:off x="646135" y="1714500"/>
            <a:ext cx="10899726" cy="4356100"/>
          </a:xfrm>
          <a:prstGeom prst="rect">
            <a:avLst/>
          </a:prstGeom>
        </p:spPr>
        <p:txBody>
          <a:bodyPr>
            <a:normAutofit/>
          </a:bodyPr>
          <a:lstStyle>
            <a:lvl1pPr marL="342900" indent="-342900">
              <a:buFont typeface="Arial" panose="020B0604020202020204" pitchFamily="34" charset="0"/>
              <a:buChar char="•"/>
              <a:defRPr sz="2800">
                <a:solidFill>
                  <a:schemeClr val="tx1"/>
                </a:solidFill>
              </a:defRPr>
            </a:lvl1pPr>
            <a:lvl2pPr marL="800100" indent="-342900">
              <a:buFont typeface="Wingdings" panose="05000000000000000000" pitchFamily="2" charset="2"/>
              <a:buChar char="§"/>
              <a:defRPr sz="2400">
                <a:solidFill>
                  <a:schemeClr val="tx1"/>
                </a:solidFill>
              </a:defRPr>
            </a:lvl2pPr>
            <a:lvl3pPr>
              <a:defRPr sz="2000" i="1">
                <a:solidFill>
                  <a:schemeClr val="tx1"/>
                </a:solidFill>
              </a:defRPr>
            </a:lvl3pPr>
          </a:lstStyle>
          <a:p>
            <a:pPr lvl="0"/>
            <a:r>
              <a:rPr lang="pt-PT"/>
              <a:t>Bullet point</a:t>
            </a:r>
          </a:p>
          <a:p>
            <a:pPr lvl="1"/>
            <a:r>
              <a:rPr lang="pt-PT"/>
              <a:t>Second level bullet point</a:t>
            </a:r>
          </a:p>
          <a:p>
            <a:pPr lvl="2"/>
            <a:r>
              <a:rPr lang="pt-PT"/>
              <a:t>Third level bullet point</a:t>
            </a:r>
          </a:p>
        </p:txBody>
      </p:sp>
    </p:spTree>
    <p:extLst>
      <p:ext uri="{BB962C8B-B14F-4D97-AF65-F5344CB8AC3E}">
        <p14:creationId xmlns:p14="http://schemas.microsoft.com/office/powerpoint/2010/main" val="605037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oints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BA403A4F-BF45-D54A-98A3-B2E6DE2314CE}"/>
              </a:ext>
            </a:extLst>
          </p:cNvPr>
          <p:cNvSpPr>
            <a:spLocks noGrp="1"/>
          </p:cNvSpPr>
          <p:nvPr>
            <p:ph type="title" hasCustomPrompt="1"/>
          </p:nvPr>
        </p:nvSpPr>
        <p:spPr>
          <a:xfrm>
            <a:off x="646135" y="522518"/>
            <a:ext cx="8401612" cy="715016"/>
          </a:xfrm>
          <a:prstGeom prst="rect">
            <a:avLst/>
          </a:prstGeom>
        </p:spPr>
        <p:txBody>
          <a:bodyPr>
            <a:noAutofit/>
          </a:bodyPr>
          <a:lstStyle>
            <a:lvl1pPr>
              <a:defRPr sz="2800" b="1">
                <a:solidFill>
                  <a:srgbClr val="00A4FF"/>
                </a:solidFill>
                <a:latin typeface="Segoe UI" panose="020B0502040204020203" pitchFamily="34" charset="0"/>
                <a:cs typeface="Segoe UI" panose="020B0502040204020203" pitchFamily="34" charset="0"/>
              </a:defRPr>
            </a:lvl1pPr>
          </a:lstStyle>
          <a:p>
            <a:r>
              <a:rPr lang="pt-PT"/>
              <a:t>You can add subtitle here</a:t>
            </a:r>
          </a:p>
        </p:txBody>
      </p:sp>
      <p:cxnSp>
        <p:nvCxnSpPr>
          <p:cNvPr id="8" name="Conexão Reta 7">
            <a:extLst>
              <a:ext uri="{FF2B5EF4-FFF2-40B4-BE49-F238E27FC236}">
                <a16:creationId xmlns:a16="http://schemas.microsoft.com/office/drawing/2014/main" id="{BBB9C96C-CF82-8142-B329-21C4E5A36231}"/>
              </a:ext>
            </a:extLst>
          </p:cNvPr>
          <p:cNvCxnSpPr/>
          <p:nvPr userDrawn="1"/>
        </p:nvCxnSpPr>
        <p:spPr>
          <a:xfrm>
            <a:off x="646135" y="1346194"/>
            <a:ext cx="950026" cy="0"/>
          </a:xfrm>
          <a:prstGeom prst="line">
            <a:avLst/>
          </a:prstGeom>
          <a:ln>
            <a:solidFill>
              <a:srgbClr val="00A4FF"/>
            </a:solidFill>
          </a:ln>
        </p:spPr>
        <p:style>
          <a:lnRef idx="1">
            <a:schemeClr val="dk1"/>
          </a:lnRef>
          <a:fillRef idx="0">
            <a:schemeClr val="dk1"/>
          </a:fillRef>
          <a:effectRef idx="0">
            <a:schemeClr val="dk1"/>
          </a:effectRef>
          <a:fontRef idx="minor">
            <a:schemeClr val="tx1"/>
          </a:fontRef>
        </p:style>
      </p:cxnSp>
      <p:sp>
        <p:nvSpPr>
          <p:cNvPr id="4" name="Marcador de Posição do Número do Diapositivo 3">
            <a:extLst>
              <a:ext uri="{FF2B5EF4-FFF2-40B4-BE49-F238E27FC236}">
                <a16:creationId xmlns:a16="http://schemas.microsoft.com/office/drawing/2014/main" id="{2F743C55-9B15-494D-9E92-21A609478256}"/>
              </a:ext>
            </a:extLst>
          </p:cNvPr>
          <p:cNvSpPr>
            <a:spLocks noGrp="1"/>
          </p:cNvSpPr>
          <p:nvPr>
            <p:ph type="sldNum" sz="quarter" idx="13"/>
          </p:nvPr>
        </p:nvSpPr>
        <p:spPr/>
        <p:txBody>
          <a:bodyPr/>
          <a:lstStyle/>
          <a:p>
            <a:fld id="{A17F1BB9-927B-2A4F-8EFA-F253A235C05E}" type="slidenum">
              <a:rPr lang="pt-PT" smtClean="0"/>
              <a:t>‹#›</a:t>
            </a:fld>
            <a:endParaRPr lang="pt-PT"/>
          </a:p>
        </p:txBody>
      </p:sp>
      <p:sp>
        <p:nvSpPr>
          <p:cNvPr id="2" name="Marcador de Posição de Conteúdo 6">
            <a:extLst>
              <a:ext uri="{FF2B5EF4-FFF2-40B4-BE49-F238E27FC236}">
                <a16:creationId xmlns:a16="http://schemas.microsoft.com/office/drawing/2014/main" id="{D69E888A-D740-B6C9-C837-C3A14BE4A17B}"/>
              </a:ext>
            </a:extLst>
          </p:cNvPr>
          <p:cNvSpPr>
            <a:spLocks noGrp="1"/>
          </p:cNvSpPr>
          <p:nvPr>
            <p:ph sz="quarter" idx="10" hasCustomPrompt="1"/>
          </p:nvPr>
        </p:nvSpPr>
        <p:spPr>
          <a:xfrm>
            <a:off x="646135" y="1714500"/>
            <a:ext cx="10899726" cy="4356100"/>
          </a:xfrm>
          <a:prstGeom prst="rect">
            <a:avLst/>
          </a:prstGeom>
        </p:spPr>
        <p:txBody>
          <a:bodyPr>
            <a:normAutofit/>
          </a:bodyPr>
          <a:lstStyle>
            <a:lvl1pPr marL="342900" indent="-342900">
              <a:buFont typeface="Arial" panose="020B0604020202020204" pitchFamily="34" charset="0"/>
              <a:buChar char="•"/>
              <a:defRPr sz="2800">
                <a:solidFill>
                  <a:schemeClr val="tx1"/>
                </a:solidFill>
              </a:defRPr>
            </a:lvl1pPr>
            <a:lvl2pPr marL="800100" indent="-342900">
              <a:buFont typeface="Wingdings" panose="05000000000000000000" pitchFamily="2" charset="2"/>
              <a:buChar char="§"/>
              <a:defRPr sz="2400">
                <a:solidFill>
                  <a:schemeClr val="tx1"/>
                </a:solidFill>
              </a:defRPr>
            </a:lvl2pPr>
            <a:lvl3pPr>
              <a:defRPr sz="2000" i="1">
                <a:solidFill>
                  <a:schemeClr val="tx1"/>
                </a:solidFill>
              </a:defRPr>
            </a:lvl3pPr>
          </a:lstStyle>
          <a:p>
            <a:pPr lvl="0"/>
            <a:r>
              <a:rPr lang="pt-PT"/>
              <a:t>Bullet point</a:t>
            </a:r>
          </a:p>
          <a:p>
            <a:pPr lvl="1"/>
            <a:r>
              <a:rPr lang="pt-PT"/>
              <a:t>Second level bullet point</a:t>
            </a:r>
          </a:p>
          <a:p>
            <a:pPr lvl="2"/>
            <a:r>
              <a:rPr lang="pt-PT"/>
              <a:t>Third level bullet point</a:t>
            </a:r>
          </a:p>
        </p:txBody>
      </p:sp>
    </p:spTree>
    <p:extLst>
      <p:ext uri="{BB962C8B-B14F-4D97-AF65-F5344CB8AC3E}">
        <p14:creationId xmlns:p14="http://schemas.microsoft.com/office/powerpoint/2010/main" val="521010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hite background (light version)">
    <p:bg>
      <p:bgPr>
        <a:solidFill>
          <a:schemeClr val="tx1"/>
        </a:solidFill>
        <a:effectLst/>
      </p:bgPr>
    </p:bg>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F8007EFD-681C-CC42-A92D-6877D00BBC51}"/>
              </a:ext>
            </a:extLst>
          </p:cNvPr>
          <p:cNvSpPr>
            <a:spLocks noGrp="1"/>
          </p:cNvSpPr>
          <p:nvPr>
            <p:ph type="sldNum" sz="quarter" idx="12"/>
          </p:nvPr>
        </p:nvSpPr>
        <p:spPr/>
        <p:txBody>
          <a:bodyPr/>
          <a:lstStyle>
            <a:lvl1pPr>
              <a:defRPr>
                <a:solidFill>
                  <a:schemeClr val="bg1"/>
                </a:solidFill>
              </a:defRPr>
            </a:lvl1pPr>
          </a:lstStyle>
          <a:p>
            <a:fld id="{A17F1BB9-927B-2A4F-8EFA-F253A235C05E}" type="slidenum">
              <a:rPr lang="pt-PT" smtClean="0"/>
              <a:pPr/>
              <a:t>‹#›</a:t>
            </a:fld>
            <a:endParaRPr lang="pt-PT"/>
          </a:p>
        </p:txBody>
      </p:sp>
      <p:sp>
        <p:nvSpPr>
          <p:cNvPr id="2" name="Título 1">
            <a:extLst>
              <a:ext uri="{FF2B5EF4-FFF2-40B4-BE49-F238E27FC236}">
                <a16:creationId xmlns:a16="http://schemas.microsoft.com/office/drawing/2014/main" id="{5513B561-A011-7977-6C42-2BF1C9DB81A3}"/>
              </a:ext>
            </a:extLst>
          </p:cNvPr>
          <p:cNvSpPr>
            <a:spLocks noGrp="1"/>
          </p:cNvSpPr>
          <p:nvPr>
            <p:ph type="title" hasCustomPrompt="1"/>
          </p:nvPr>
        </p:nvSpPr>
        <p:spPr>
          <a:xfrm>
            <a:off x="646134" y="522518"/>
            <a:ext cx="10899725" cy="715016"/>
          </a:xfrm>
          <a:prstGeom prst="rect">
            <a:avLst/>
          </a:prstGeom>
        </p:spPr>
        <p:txBody>
          <a:bodyPr>
            <a:noAutofit/>
          </a:bodyPr>
          <a:lstStyle>
            <a:lvl1pPr>
              <a:defRPr sz="2800" b="1">
                <a:solidFill>
                  <a:srgbClr val="00A4FF"/>
                </a:solidFill>
                <a:latin typeface="Segoe UI" panose="020B0502040204020203" pitchFamily="34" charset="0"/>
                <a:cs typeface="Segoe UI" panose="020B0502040204020203" pitchFamily="34" charset="0"/>
              </a:defRPr>
            </a:lvl1pPr>
          </a:lstStyle>
          <a:p>
            <a:r>
              <a:rPr lang="pt-PT"/>
              <a:t>You can add subtitle here</a:t>
            </a:r>
          </a:p>
        </p:txBody>
      </p:sp>
      <p:cxnSp>
        <p:nvCxnSpPr>
          <p:cNvPr id="3" name="Conexão Reta 7">
            <a:extLst>
              <a:ext uri="{FF2B5EF4-FFF2-40B4-BE49-F238E27FC236}">
                <a16:creationId xmlns:a16="http://schemas.microsoft.com/office/drawing/2014/main" id="{0C670C5A-E4D0-C631-CF76-0138999749AF}"/>
              </a:ext>
            </a:extLst>
          </p:cNvPr>
          <p:cNvCxnSpPr>
            <a:cxnSpLocks/>
          </p:cNvCxnSpPr>
          <p:nvPr userDrawn="1"/>
        </p:nvCxnSpPr>
        <p:spPr>
          <a:xfrm>
            <a:off x="646135" y="1346194"/>
            <a:ext cx="950026" cy="0"/>
          </a:xfrm>
          <a:prstGeom prst="line">
            <a:avLst/>
          </a:prstGeom>
          <a:ln>
            <a:solidFill>
              <a:srgbClr val="00A4FF"/>
            </a:solidFill>
          </a:ln>
        </p:spPr>
        <p:style>
          <a:lnRef idx="1">
            <a:schemeClr val="dk1"/>
          </a:lnRef>
          <a:fillRef idx="0">
            <a:schemeClr val="dk1"/>
          </a:fillRef>
          <a:effectRef idx="0">
            <a:schemeClr val="dk1"/>
          </a:effectRef>
          <a:fontRef idx="minor">
            <a:schemeClr val="tx1"/>
          </a:fontRef>
        </p:style>
      </p:cxnSp>
      <p:sp>
        <p:nvSpPr>
          <p:cNvPr id="4" name="Marcador de Posição de Conteúdo 6">
            <a:extLst>
              <a:ext uri="{FF2B5EF4-FFF2-40B4-BE49-F238E27FC236}">
                <a16:creationId xmlns:a16="http://schemas.microsoft.com/office/drawing/2014/main" id="{D94B4934-0B33-AC92-E320-44969B913885}"/>
              </a:ext>
            </a:extLst>
          </p:cNvPr>
          <p:cNvSpPr>
            <a:spLocks noGrp="1"/>
          </p:cNvSpPr>
          <p:nvPr>
            <p:ph sz="quarter" idx="10" hasCustomPrompt="1"/>
          </p:nvPr>
        </p:nvSpPr>
        <p:spPr>
          <a:xfrm>
            <a:off x="646135" y="1714500"/>
            <a:ext cx="5124044" cy="4356100"/>
          </a:xfrm>
          <a:prstGeom prst="rect">
            <a:avLst/>
          </a:prstGeom>
        </p:spPr>
        <p:txBody>
          <a:bodyPr>
            <a:normAutofit/>
          </a:bodyPr>
          <a:lstStyle>
            <a:lvl1pPr marL="342900" indent="-342900">
              <a:buFont typeface="Arial" panose="020B0604020202020204" pitchFamily="34" charset="0"/>
              <a:buChar char="•"/>
              <a:defRPr sz="2800">
                <a:solidFill>
                  <a:schemeClr val="bg1"/>
                </a:solidFill>
              </a:defRPr>
            </a:lvl1pPr>
            <a:lvl2pPr marL="800100" indent="-342900">
              <a:buFont typeface="Wingdings" panose="05000000000000000000" pitchFamily="2" charset="2"/>
              <a:buChar char="§"/>
              <a:defRPr sz="2400">
                <a:solidFill>
                  <a:schemeClr val="bg1"/>
                </a:solidFill>
              </a:defRPr>
            </a:lvl2pPr>
            <a:lvl3pPr>
              <a:defRPr sz="2000" i="1">
                <a:solidFill>
                  <a:schemeClr val="bg1"/>
                </a:solidFill>
              </a:defRPr>
            </a:lvl3pPr>
          </a:lstStyle>
          <a:p>
            <a:pPr lvl="0"/>
            <a:r>
              <a:rPr lang="pt-PT"/>
              <a:t>Bullet point</a:t>
            </a:r>
          </a:p>
          <a:p>
            <a:pPr lvl="1"/>
            <a:r>
              <a:rPr lang="pt-PT"/>
              <a:t>Second level bullet point</a:t>
            </a:r>
          </a:p>
          <a:p>
            <a:pPr lvl="2"/>
            <a:r>
              <a:rPr lang="pt-PT"/>
              <a:t>Third level bullet point</a:t>
            </a:r>
          </a:p>
        </p:txBody>
      </p:sp>
      <p:sp>
        <p:nvSpPr>
          <p:cNvPr id="7" name="Marcador de Posição de Conteúdo 6">
            <a:extLst>
              <a:ext uri="{FF2B5EF4-FFF2-40B4-BE49-F238E27FC236}">
                <a16:creationId xmlns:a16="http://schemas.microsoft.com/office/drawing/2014/main" id="{BE224F0F-F898-8740-9792-2251370A9E1A}"/>
              </a:ext>
            </a:extLst>
          </p:cNvPr>
          <p:cNvSpPr>
            <a:spLocks noGrp="1"/>
          </p:cNvSpPr>
          <p:nvPr>
            <p:ph sz="quarter" idx="13" hasCustomPrompt="1"/>
          </p:nvPr>
        </p:nvSpPr>
        <p:spPr>
          <a:xfrm>
            <a:off x="6421815" y="1714500"/>
            <a:ext cx="5124044" cy="4356100"/>
          </a:xfrm>
          <a:prstGeom prst="rect">
            <a:avLst/>
          </a:prstGeom>
        </p:spPr>
        <p:txBody>
          <a:bodyPr>
            <a:normAutofit/>
          </a:bodyPr>
          <a:lstStyle>
            <a:lvl1pPr marL="342900" indent="-342900">
              <a:buFont typeface="Arial" panose="020B0604020202020204" pitchFamily="34" charset="0"/>
              <a:buChar char="•"/>
              <a:defRPr sz="2800">
                <a:solidFill>
                  <a:schemeClr val="bg1"/>
                </a:solidFill>
              </a:defRPr>
            </a:lvl1pPr>
            <a:lvl2pPr marL="800100" indent="-342900">
              <a:buFont typeface="Wingdings" panose="05000000000000000000" pitchFamily="2" charset="2"/>
              <a:buChar char="§"/>
              <a:defRPr sz="2400">
                <a:solidFill>
                  <a:schemeClr val="bg1"/>
                </a:solidFill>
              </a:defRPr>
            </a:lvl2pPr>
            <a:lvl3pPr>
              <a:defRPr sz="2000" i="1">
                <a:solidFill>
                  <a:schemeClr val="bg1"/>
                </a:solidFill>
              </a:defRPr>
            </a:lvl3pPr>
          </a:lstStyle>
          <a:p>
            <a:pPr lvl="0"/>
            <a:r>
              <a:rPr lang="pt-PT"/>
              <a:t>Bullet point</a:t>
            </a:r>
          </a:p>
          <a:p>
            <a:pPr lvl="1"/>
            <a:r>
              <a:rPr lang="pt-PT"/>
              <a:t>Second level bullet point</a:t>
            </a:r>
          </a:p>
          <a:p>
            <a:pPr lvl="2"/>
            <a:r>
              <a:rPr lang="pt-PT"/>
              <a:t>Third level bullet point</a:t>
            </a:r>
          </a:p>
        </p:txBody>
      </p:sp>
    </p:spTree>
    <p:extLst>
      <p:ext uri="{BB962C8B-B14F-4D97-AF65-F5344CB8AC3E}">
        <p14:creationId xmlns:p14="http://schemas.microsoft.com/office/powerpoint/2010/main" val="122811061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12294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ation (light version)">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FC826B76-7AC4-5E44-937E-57974577F6E5}"/>
              </a:ext>
            </a:extLst>
          </p:cNvPr>
          <p:cNvSpPr txBox="1">
            <a:spLocks/>
          </p:cNvSpPr>
          <p:nvPr userDrawn="1"/>
        </p:nvSpPr>
        <p:spPr>
          <a:xfrm>
            <a:off x="572176" y="642953"/>
            <a:ext cx="3793568" cy="703241"/>
          </a:xfrm>
          <a:prstGeom prst="rect">
            <a:avLst/>
          </a:prstGeom>
        </p:spPr>
        <p:txBody>
          <a:bodyPr>
            <a:normAutofit fontScale="92500"/>
          </a:bodyPr>
          <a:lstStyle>
            <a:lvl1pPr algn="l" defTabSz="914400" rtl="0" eaLnBrk="1" latinLnBrk="0" hangingPunct="1">
              <a:lnSpc>
                <a:spcPct val="90000"/>
              </a:lnSpc>
              <a:spcBef>
                <a:spcPct val="0"/>
              </a:spcBef>
              <a:buNone/>
              <a:defRPr sz="2000" kern="1200">
                <a:solidFill>
                  <a:srgbClr val="0EFFFF"/>
                </a:solidFill>
                <a:latin typeface="+mj-lt"/>
                <a:ea typeface="+mj-ea"/>
                <a:cs typeface="+mj-cs"/>
              </a:defRPr>
            </a:lvl1pPr>
          </a:lstStyle>
          <a:p>
            <a:pPr>
              <a:lnSpc>
                <a:spcPct val="170000"/>
              </a:lnSpc>
            </a:pPr>
            <a:r>
              <a:rPr lang="pt-PT" sz="2400" b="1">
                <a:solidFill>
                  <a:srgbClr val="00A4FF"/>
                </a:solidFill>
                <a:latin typeface="Segoe UI" panose="020B0502040204020203" pitchFamily="34" charset="0"/>
                <a:cs typeface="Segoe UI" panose="020B0502040204020203" pitchFamily="34" charset="0"/>
              </a:rPr>
              <a:t>You can add subtitle here</a:t>
            </a:r>
          </a:p>
        </p:txBody>
      </p:sp>
      <p:cxnSp>
        <p:nvCxnSpPr>
          <p:cNvPr id="17" name="Conexão Reta 16">
            <a:extLst>
              <a:ext uri="{FF2B5EF4-FFF2-40B4-BE49-F238E27FC236}">
                <a16:creationId xmlns:a16="http://schemas.microsoft.com/office/drawing/2014/main" id="{B534BAC4-465E-E24E-AA65-42A9314BD666}"/>
              </a:ext>
            </a:extLst>
          </p:cNvPr>
          <p:cNvCxnSpPr/>
          <p:nvPr userDrawn="1"/>
        </p:nvCxnSpPr>
        <p:spPr>
          <a:xfrm>
            <a:off x="640928" y="1346194"/>
            <a:ext cx="950026" cy="0"/>
          </a:xfrm>
          <a:prstGeom prst="line">
            <a:avLst/>
          </a:prstGeom>
          <a:ln>
            <a:solidFill>
              <a:srgbClr val="00A4FF"/>
            </a:solidFill>
          </a:ln>
        </p:spPr>
        <p:style>
          <a:lnRef idx="1">
            <a:schemeClr val="dk1"/>
          </a:lnRef>
          <a:fillRef idx="0">
            <a:schemeClr val="dk1"/>
          </a:fillRef>
          <a:effectRef idx="0">
            <a:schemeClr val="dk1"/>
          </a:effectRef>
          <a:fontRef idx="minor">
            <a:schemeClr val="tx1"/>
          </a:fontRef>
        </p:style>
      </p:cxnSp>
      <p:sp>
        <p:nvSpPr>
          <p:cNvPr id="4" name="Marcador de Posição do Número do Diapositivo 3">
            <a:extLst>
              <a:ext uri="{FF2B5EF4-FFF2-40B4-BE49-F238E27FC236}">
                <a16:creationId xmlns:a16="http://schemas.microsoft.com/office/drawing/2014/main" id="{2B33D91F-20C0-D346-9F27-E0D7861F0EE2}"/>
              </a:ext>
            </a:extLst>
          </p:cNvPr>
          <p:cNvSpPr>
            <a:spLocks noGrp="1"/>
          </p:cNvSpPr>
          <p:nvPr>
            <p:ph type="sldNum" sz="quarter" idx="15"/>
          </p:nvPr>
        </p:nvSpPr>
        <p:spPr/>
        <p:txBody>
          <a:bodyPr/>
          <a:lstStyle>
            <a:lvl1pPr>
              <a:defRPr>
                <a:solidFill>
                  <a:schemeClr val="bg1"/>
                </a:solidFill>
              </a:defRPr>
            </a:lvl1pPr>
          </a:lstStyle>
          <a:p>
            <a:fld id="{A17F1BB9-927B-2A4F-8EFA-F253A235C05E}" type="slidenum">
              <a:rPr lang="pt-PT" smtClean="0"/>
              <a:pPr/>
              <a:t>‹#›</a:t>
            </a:fld>
            <a:endParaRPr lang="pt-PT"/>
          </a:p>
        </p:txBody>
      </p:sp>
      <p:sp>
        <p:nvSpPr>
          <p:cNvPr id="2" name="Marcador de Posição do Texto 9">
            <a:extLst>
              <a:ext uri="{FF2B5EF4-FFF2-40B4-BE49-F238E27FC236}">
                <a16:creationId xmlns:a16="http://schemas.microsoft.com/office/drawing/2014/main" id="{3BD79368-041C-BF9F-2F91-580D0A16C5DB}"/>
              </a:ext>
            </a:extLst>
          </p:cNvPr>
          <p:cNvSpPr>
            <a:spLocks noGrp="1"/>
          </p:cNvSpPr>
          <p:nvPr>
            <p:ph type="body" sz="quarter" idx="10" hasCustomPrompt="1"/>
          </p:nvPr>
        </p:nvSpPr>
        <p:spPr>
          <a:xfrm>
            <a:off x="646134" y="1659994"/>
            <a:ext cx="3594395" cy="4458813"/>
          </a:xfrm>
          <a:prstGeom prst="rect">
            <a:avLst/>
          </a:prstGeom>
        </p:spPr>
        <p:txBody>
          <a:bodyPr>
            <a:normAutofit/>
          </a:bodyPr>
          <a:lstStyle>
            <a:lvl1pPr marL="0" indent="0">
              <a:lnSpc>
                <a:spcPct val="150000"/>
              </a:lnSpc>
              <a:buNone/>
              <a:defRPr sz="2000">
                <a:solidFill>
                  <a:schemeClr val="bg1"/>
                </a:solidFill>
              </a:defRPr>
            </a:lvl1pPr>
          </a:lstStyle>
          <a:p>
            <a:pPr lvl="0"/>
            <a:r>
              <a:rPr lang="pt-PT"/>
              <a:t>Content</a:t>
            </a:r>
          </a:p>
        </p:txBody>
      </p:sp>
      <p:sp>
        <p:nvSpPr>
          <p:cNvPr id="3" name="Marcador de Posição de Conteúdo 5">
            <a:extLst>
              <a:ext uri="{FF2B5EF4-FFF2-40B4-BE49-F238E27FC236}">
                <a16:creationId xmlns:a16="http://schemas.microsoft.com/office/drawing/2014/main" id="{4083AB41-3905-9E07-B6CF-1134A6C3D925}"/>
              </a:ext>
            </a:extLst>
          </p:cNvPr>
          <p:cNvSpPr>
            <a:spLocks noGrp="1"/>
          </p:cNvSpPr>
          <p:nvPr>
            <p:ph sz="half" idx="11"/>
          </p:nvPr>
        </p:nvSpPr>
        <p:spPr>
          <a:xfrm>
            <a:off x="4561134" y="642936"/>
            <a:ext cx="3329684" cy="5475871"/>
          </a:xfrm>
          <a:prstGeom prst="rect">
            <a:avLst/>
          </a:prstGeom>
        </p:spPr>
        <p:txBody>
          <a:bodyPr>
            <a:normAutofit/>
          </a:bodyPr>
          <a:lstStyle>
            <a:lvl1pPr marL="0" indent="0">
              <a:buNone/>
              <a:defRPr sz="2000">
                <a:solidFill>
                  <a:schemeClr val="bg1"/>
                </a:solidFill>
              </a:defRPr>
            </a:lvl1pPr>
          </a:lstStyle>
          <a:p>
            <a:endParaRPr lang="pt-PT"/>
          </a:p>
        </p:txBody>
      </p:sp>
      <p:sp>
        <p:nvSpPr>
          <p:cNvPr id="5" name="Marcador de Posição de Conteúdo 6">
            <a:extLst>
              <a:ext uri="{FF2B5EF4-FFF2-40B4-BE49-F238E27FC236}">
                <a16:creationId xmlns:a16="http://schemas.microsoft.com/office/drawing/2014/main" id="{D20C85AF-8757-9567-A612-F14E1D92FE35}"/>
              </a:ext>
            </a:extLst>
          </p:cNvPr>
          <p:cNvSpPr>
            <a:spLocks noGrp="1"/>
          </p:cNvSpPr>
          <p:nvPr>
            <p:ph sz="half" idx="12"/>
          </p:nvPr>
        </p:nvSpPr>
        <p:spPr>
          <a:xfrm>
            <a:off x="8216178" y="642936"/>
            <a:ext cx="3329683" cy="5475871"/>
          </a:xfrm>
          <a:prstGeom prst="rect">
            <a:avLst/>
          </a:prstGeom>
        </p:spPr>
        <p:txBody>
          <a:bodyPr>
            <a:normAutofit/>
          </a:bodyPr>
          <a:lstStyle>
            <a:lvl1pPr marL="0" indent="0">
              <a:buNone/>
              <a:defRPr sz="1800">
                <a:solidFill>
                  <a:schemeClr val="bg1"/>
                </a:solidFill>
              </a:defRPr>
            </a:lvl1pPr>
          </a:lstStyle>
          <a:p>
            <a:endParaRPr lang="pt-PT"/>
          </a:p>
        </p:txBody>
      </p:sp>
    </p:spTree>
    <p:extLst>
      <p:ext uri="{BB962C8B-B14F-4D97-AF65-F5344CB8AC3E}">
        <p14:creationId xmlns:p14="http://schemas.microsoft.com/office/powerpoint/2010/main" val="113021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4EB7931-8B79-2745-9953-C496029975C3}"/>
              </a:ext>
            </a:extLst>
          </p:cNvPr>
          <p:cNvSpPr>
            <a:spLocks noGrp="1"/>
          </p:cNvSpPr>
          <p:nvPr>
            <p:ph type="title" hasCustomPrompt="1"/>
          </p:nvPr>
        </p:nvSpPr>
        <p:spPr>
          <a:xfrm>
            <a:off x="632067" y="2271051"/>
            <a:ext cx="3932237" cy="552157"/>
          </a:xfrm>
          <a:prstGeom prst="rect">
            <a:avLst/>
          </a:prstGeom>
        </p:spPr>
        <p:txBody>
          <a:bodyPr anchor="b">
            <a:normAutofit/>
          </a:bodyPr>
          <a:lstStyle>
            <a:lvl1pPr>
              <a:defRPr sz="3000" b="1" spc="300">
                <a:solidFill>
                  <a:schemeClr val="tx1"/>
                </a:solidFill>
                <a:latin typeface="Segoe UI" panose="020B0502040204020203" pitchFamily="34" charset="0"/>
                <a:cs typeface="Segoe UI" panose="020B0502040204020203" pitchFamily="34" charset="0"/>
              </a:defRPr>
            </a:lvl1pPr>
          </a:lstStyle>
          <a:p>
            <a:r>
              <a:rPr lang="pt-PT"/>
              <a:t>TITLE HERE</a:t>
            </a:r>
          </a:p>
        </p:txBody>
      </p:sp>
      <p:sp>
        <p:nvSpPr>
          <p:cNvPr id="7" name="Marcador de Posição do Texto 3">
            <a:extLst>
              <a:ext uri="{FF2B5EF4-FFF2-40B4-BE49-F238E27FC236}">
                <a16:creationId xmlns:a16="http://schemas.microsoft.com/office/drawing/2014/main" id="{B634880C-C205-D440-99AA-7289E2AB7FB7}"/>
              </a:ext>
            </a:extLst>
          </p:cNvPr>
          <p:cNvSpPr>
            <a:spLocks noGrp="1"/>
          </p:cNvSpPr>
          <p:nvPr>
            <p:ph type="body" sz="half" idx="2" hasCustomPrompt="1"/>
          </p:nvPr>
        </p:nvSpPr>
        <p:spPr>
          <a:xfrm>
            <a:off x="646134" y="3653206"/>
            <a:ext cx="5686085" cy="2381833"/>
          </a:xfrm>
          <a:prstGeom prst="rect">
            <a:avLst/>
          </a:prstGeom>
          <a:noFill/>
        </p:spPr>
        <p:txBody>
          <a:bodyPr>
            <a:normAutofit/>
          </a:bodyPr>
          <a:lstStyle>
            <a:lvl1pPr marL="0" indent="0">
              <a:lnSpc>
                <a:spcPct val="150000"/>
              </a:lnSpc>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content</a:t>
            </a:r>
            <a:endParaRPr lang="pt-PT"/>
          </a:p>
        </p:txBody>
      </p:sp>
      <p:sp>
        <p:nvSpPr>
          <p:cNvPr id="9" name="Marcador de Posição da Imagem 2">
            <a:extLst>
              <a:ext uri="{FF2B5EF4-FFF2-40B4-BE49-F238E27FC236}">
                <a16:creationId xmlns:a16="http://schemas.microsoft.com/office/drawing/2014/main" id="{76CAD605-1042-1B47-99FB-DDA23463FBCA}"/>
              </a:ext>
            </a:extLst>
          </p:cNvPr>
          <p:cNvSpPr>
            <a:spLocks noGrp="1"/>
          </p:cNvSpPr>
          <p:nvPr>
            <p:ph type="pic" idx="13"/>
          </p:nvPr>
        </p:nvSpPr>
        <p:spPr>
          <a:xfrm>
            <a:off x="6976153" y="520607"/>
            <a:ext cx="4569709" cy="5514432"/>
          </a:xfrm>
          <a:prstGeom prst="rect">
            <a:avLst/>
          </a:prstGeom>
        </p:spPr>
        <p:txBody>
          <a:bodyPr/>
          <a:lstStyle>
            <a:lvl1pPr marL="0" indent="0">
              <a:buNone/>
              <a:defRPr sz="1600">
                <a:solidFill>
                  <a:schemeClr val="bg1"/>
                </a:solidFill>
              </a:defRPr>
            </a:lvl1pPr>
          </a:lstStyle>
          <a:p>
            <a:endParaRPr lang="pt-PT"/>
          </a:p>
        </p:txBody>
      </p:sp>
      <p:sp>
        <p:nvSpPr>
          <p:cNvPr id="10" name="Marcador de Posição do Texto 10">
            <a:extLst>
              <a:ext uri="{FF2B5EF4-FFF2-40B4-BE49-F238E27FC236}">
                <a16:creationId xmlns:a16="http://schemas.microsoft.com/office/drawing/2014/main" id="{EC53D15B-362A-D141-81E8-6E3C63A948D8}"/>
              </a:ext>
            </a:extLst>
          </p:cNvPr>
          <p:cNvSpPr>
            <a:spLocks noGrp="1"/>
          </p:cNvSpPr>
          <p:nvPr>
            <p:ph type="body" sz="quarter" idx="14" hasCustomPrompt="1"/>
          </p:nvPr>
        </p:nvSpPr>
        <p:spPr>
          <a:xfrm>
            <a:off x="646135" y="2861894"/>
            <a:ext cx="4759325" cy="482600"/>
          </a:xfrm>
          <a:prstGeom prst="rect">
            <a:avLst/>
          </a:prstGeom>
        </p:spPr>
        <p:txBody>
          <a:bodyPr>
            <a:normAutofit/>
          </a:bodyPr>
          <a:lstStyle>
            <a:lvl1pPr marL="0" indent="0">
              <a:buNone/>
              <a:defRPr sz="2200">
                <a:solidFill>
                  <a:srgbClr val="00A4FF"/>
                </a:solidFill>
                <a:latin typeface="Segoe UI" panose="020B0502040204020203" pitchFamily="34" charset="0"/>
                <a:cs typeface="Segoe UI" panose="020B0502040204020203" pitchFamily="34" charset="0"/>
              </a:defRPr>
            </a:lvl1pPr>
          </a:lstStyle>
          <a:p>
            <a:pPr lvl="0"/>
            <a:r>
              <a:rPr lang="pt-PT"/>
              <a:t>You can add subtitle here</a:t>
            </a:r>
          </a:p>
        </p:txBody>
      </p:sp>
      <p:sp>
        <p:nvSpPr>
          <p:cNvPr id="4" name="Marcador de Posição do Número do Diapositivo 3">
            <a:extLst>
              <a:ext uri="{FF2B5EF4-FFF2-40B4-BE49-F238E27FC236}">
                <a16:creationId xmlns:a16="http://schemas.microsoft.com/office/drawing/2014/main" id="{6E32FFD5-26EA-9548-9420-BD2E78DB8DE0}"/>
              </a:ext>
            </a:extLst>
          </p:cNvPr>
          <p:cNvSpPr>
            <a:spLocks noGrp="1"/>
          </p:cNvSpPr>
          <p:nvPr>
            <p:ph type="sldNum" sz="quarter" idx="17"/>
          </p:nvPr>
        </p:nvSpPr>
        <p:spPr/>
        <p:txBody>
          <a:bodyPr/>
          <a:lstStyle>
            <a:lvl1pPr>
              <a:defRPr>
                <a:solidFill>
                  <a:schemeClr val="bg1"/>
                </a:solidFill>
              </a:defRPr>
            </a:lvl1pPr>
          </a:lstStyle>
          <a:p>
            <a:fld id="{A17F1BB9-927B-2A4F-8EFA-F253A235C05E}" type="slidenum">
              <a:rPr lang="pt-PT" smtClean="0"/>
              <a:pPr/>
              <a:t>‹#›</a:t>
            </a:fld>
            <a:endParaRPr lang="pt-PT"/>
          </a:p>
        </p:txBody>
      </p:sp>
    </p:spTree>
    <p:extLst>
      <p:ext uri="{BB962C8B-B14F-4D97-AF65-F5344CB8AC3E}">
        <p14:creationId xmlns:p14="http://schemas.microsoft.com/office/powerpoint/2010/main" val="409765461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 and image (light ver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44EB7931-8B79-2745-9953-C496029975C3}"/>
              </a:ext>
            </a:extLst>
          </p:cNvPr>
          <p:cNvSpPr>
            <a:spLocks noGrp="1"/>
          </p:cNvSpPr>
          <p:nvPr>
            <p:ph type="title" hasCustomPrompt="1"/>
          </p:nvPr>
        </p:nvSpPr>
        <p:spPr>
          <a:xfrm>
            <a:off x="632067" y="2271051"/>
            <a:ext cx="3932237" cy="552157"/>
          </a:xfrm>
          <a:prstGeom prst="rect">
            <a:avLst/>
          </a:prstGeom>
        </p:spPr>
        <p:txBody>
          <a:bodyPr anchor="b">
            <a:normAutofit/>
          </a:bodyPr>
          <a:lstStyle>
            <a:lvl1pPr>
              <a:defRPr sz="3000" b="1" spc="300">
                <a:solidFill>
                  <a:schemeClr val="tx1"/>
                </a:solidFill>
                <a:latin typeface="Segoe UI" panose="020B0502040204020203" pitchFamily="34" charset="0"/>
                <a:cs typeface="Segoe UI" panose="020B0502040204020203" pitchFamily="34" charset="0"/>
              </a:defRPr>
            </a:lvl1pPr>
          </a:lstStyle>
          <a:p>
            <a:r>
              <a:rPr lang="pt-PT"/>
              <a:t>TITLE HERE</a:t>
            </a:r>
          </a:p>
        </p:txBody>
      </p:sp>
      <p:sp>
        <p:nvSpPr>
          <p:cNvPr id="10" name="Marcador de Posição do Texto 10">
            <a:extLst>
              <a:ext uri="{FF2B5EF4-FFF2-40B4-BE49-F238E27FC236}">
                <a16:creationId xmlns:a16="http://schemas.microsoft.com/office/drawing/2014/main" id="{EC53D15B-362A-D141-81E8-6E3C63A948D8}"/>
              </a:ext>
            </a:extLst>
          </p:cNvPr>
          <p:cNvSpPr>
            <a:spLocks noGrp="1"/>
          </p:cNvSpPr>
          <p:nvPr>
            <p:ph type="body" sz="quarter" idx="14" hasCustomPrompt="1"/>
          </p:nvPr>
        </p:nvSpPr>
        <p:spPr>
          <a:xfrm>
            <a:off x="646135" y="2861894"/>
            <a:ext cx="4759325" cy="482600"/>
          </a:xfrm>
          <a:prstGeom prst="rect">
            <a:avLst/>
          </a:prstGeom>
        </p:spPr>
        <p:txBody>
          <a:bodyPr>
            <a:normAutofit/>
          </a:bodyPr>
          <a:lstStyle>
            <a:lvl1pPr marL="0" indent="0">
              <a:buNone/>
              <a:defRPr sz="2200">
                <a:solidFill>
                  <a:srgbClr val="00A4FF"/>
                </a:solidFill>
                <a:latin typeface="Segoe UI" panose="020B0502040204020203" pitchFamily="34" charset="0"/>
                <a:cs typeface="Segoe UI" panose="020B0502040204020203" pitchFamily="34" charset="0"/>
              </a:defRPr>
            </a:lvl1pPr>
          </a:lstStyle>
          <a:p>
            <a:pPr lvl="0"/>
            <a:r>
              <a:rPr lang="pt-PT"/>
              <a:t>You can add subtitle here</a:t>
            </a:r>
          </a:p>
        </p:txBody>
      </p:sp>
      <p:sp>
        <p:nvSpPr>
          <p:cNvPr id="4" name="Marcador de Posição do Número do Diapositivo 3">
            <a:extLst>
              <a:ext uri="{FF2B5EF4-FFF2-40B4-BE49-F238E27FC236}">
                <a16:creationId xmlns:a16="http://schemas.microsoft.com/office/drawing/2014/main" id="{6E32FFD5-26EA-9548-9420-BD2E78DB8DE0}"/>
              </a:ext>
            </a:extLst>
          </p:cNvPr>
          <p:cNvSpPr>
            <a:spLocks noGrp="1"/>
          </p:cNvSpPr>
          <p:nvPr>
            <p:ph type="sldNum" sz="quarter" idx="17"/>
          </p:nvPr>
        </p:nvSpPr>
        <p:spPr/>
        <p:txBody>
          <a:bodyPr/>
          <a:lstStyle>
            <a:lvl1pPr>
              <a:defRPr>
                <a:solidFill>
                  <a:schemeClr val="bg1"/>
                </a:solidFill>
              </a:defRPr>
            </a:lvl1pPr>
          </a:lstStyle>
          <a:p>
            <a:fld id="{A17F1BB9-927B-2A4F-8EFA-F253A235C05E}" type="slidenum">
              <a:rPr lang="pt-PT" smtClean="0"/>
              <a:pPr/>
              <a:t>‹#›</a:t>
            </a:fld>
            <a:endParaRPr lang="pt-PT"/>
          </a:p>
        </p:txBody>
      </p:sp>
      <p:sp>
        <p:nvSpPr>
          <p:cNvPr id="2" name="Marcador de Posição do Texto 3">
            <a:extLst>
              <a:ext uri="{FF2B5EF4-FFF2-40B4-BE49-F238E27FC236}">
                <a16:creationId xmlns:a16="http://schemas.microsoft.com/office/drawing/2014/main" id="{40B858FA-7166-5AA3-86AB-04FC80A56A46}"/>
              </a:ext>
            </a:extLst>
          </p:cNvPr>
          <p:cNvSpPr>
            <a:spLocks noGrp="1"/>
          </p:cNvSpPr>
          <p:nvPr>
            <p:ph type="body" sz="half" idx="18" hasCustomPrompt="1"/>
          </p:nvPr>
        </p:nvSpPr>
        <p:spPr>
          <a:xfrm>
            <a:off x="646135" y="3653206"/>
            <a:ext cx="4251162" cy="2381833"/>
          </a:xfrm>
          <a:prstGeom prst="rect">
            <a:avLst/>
          </a:prstGeom>
        </p:spPr>
        <p:txBody>
          <a:bodyPr>
            <a:noAutofit/>
          </a:bodyPr>
          <a:lstStyle>
            <a:lvl1pPr marL="0" indent="0">
              <a:lnSpc>
                <a:spcPct val="150000"/>
              </a:lnSpc>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Content</a:t>
            </a:r>
          </a:p>
        </p:txBody>
      </p:sp>
      <p:sp>
        <p:nvSpPr>
          <p:cNvPr id="3" name="Picture Placeholder 17">
            <a:extLst>
              <a:ext uri="{FF2B5EF4-FFF2-40B4-BE49-F238E27FC236}">
                <a16:creationId xmlns:a16="http://schemas.microsoft.com/office/drawing/2014/main" id="{DB43BABF-F331-8871-A6A9-606B60D097DB}"/>
              </a:ext>
            </a:extLst>
          </p:cNvPr>
          <p:cNvSpPr>
            <a:spLocks noGrp="1"/>
          </p:cNvSpPr>
          <p:nvPr>
            <p:ph type="pic" sz="quarter" idx="16"/>
          </p:nvPr>
        </p:nvSpPr>
        <p:spPr>
          <a:xfrm>
            <a:off x="4897296" y="0"/>
            <a:ext cx="7294704" cy="6858325"/>
          </a:xfrm>
          <a:custGeom>
            <a:avLst/>
            <a:gdLst>
              <a:gd name="connsiteX0" fmla="*/ 2467646 w 7294704"/>
              <a:gd name="connsiteY0" fmla="*/ 0 h 6858325"/>
              <a:gd name="connsiteX1" fmla="*/ 7294704 w 7294704"/>
              <a:gd name="connsiteY1" fmla="*/ 0 h 6858325"/>
              <a:gd name="connsiteX2" fmla="*/ 7294704 w 7294704"/>
              <a:gd name="connsiteY2" fmla="*/ 6858325 h 6858325"/>
              <a:gd name="connsiteX3" fmla="*/ 0 w 7294704"/>
              <a:gd name="connsiteY3" fmla="*/ 6858325 h 6858325"/>
            </a:gdLst>
            <a:ahLst/>
            <a:cxnLst>
              <a:cxn ang="0">
                <a:pos x="connsiteX0" y="connsiteY0"/>
              </a:cxn>
              <a:cxn ang="0">
                <a:pos x="connsiteX1" y="connsiteY1"/>
              </a:cxn>
              <a:cxn ang="0">
                <a:pos x="connsiteX2" y="connsiteY2"/>
              </a:cxn>
              <a:cxn ang="0">
                <a:pos x="connsiteX3" y="connsiteY3"/>
              </a:cxn>
            </a:cxnLst>
            <a:rect l="l" t="t" r="r" b="b"/>
            <a:pathLst>
              <a:path w="7294704" h="6858325">
                <a:moveTo>
                  <a:pt x="2467646" y="0"/>
                </a:moveTo>
                <a:lnTo>
                  <a:pt x="7294704" y="0"/>
                </a:lnTo>
                <a:lnTo>
                  <a:pt x="7294704" y="6858325"/>
                </a:lnTo>
                <a:lnTo>
                  <a:pt x="0" y="6858325"/>
                </a:lnTo>
                <a:close/>
              </a:path>
            </a:pathLst>
          </a:custGeom>
        </p:spPr>
        <p:txBody>
          <a:bodyPr wrap="square">
            <a:noAutofit/>
          </a:bodyPr>
          <a:lstStyle>
            <a:lvl1pPr>
              <a:buNone/>
              <a:defRPr>
                <a:solidFill>
                  <a:schemeClr val="bg1"/>
                </a:solidFill>
              </a:defRPr>
            </a:lvl1pPr>
          </a:lstStyle>
          <a:p>
            <a:endParaRPr lang="nb-NO"/>
          </a:p>
        </p:txBody>
      </p:sp>
    </p:spTree>
    <p:extLst>
      <p:ext uri="{BB962C8B-B14F-4D97-AF65-F5344CB8AC3E}">
        <p14:creationId xmlns:p14="http://schemas.microsoft.com/office/powerpoint/2010/main" val="73603254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hite background (light version)">
    <p:bg>
      <p:bgPr>
        <a:solidFill>
          <a:schemeClr val="tx1"/>
        </a:solidFill>
        <a:effectLst/>
      </p:bgPr>
    </p:bg>
    <p:spTree>
      <p:nvGrpSpPr>
        <p:cNvPr id="1" name=""/>
        <p:cNvGrpSpPr/>
        <p:nvPr/>
      </p:nvGrpSpPr>
      <p:grpSpPr>
        <a:xfrm>
          <a:off x="0" y="0"/>
          <a:ext cx="0" cy="0"/>
          <a:chOff x="0" y="0"/>
          <a:chExt cx="0" cy="0"/>
        </a:xfrm>
      </p:grpSpPr>
      <p:sp>
        <p:nvSpPr>
          <p:cNvPr id="5" name="Marcador de Posição do Número do Diapositivo 4">
            <a:extLst>
              <a:ext uri="{FF2B5EF4-FFF2-40B4-BE49-F238E27FC236}">
                <a16:creationId xmlns:a16="http://schemas.microsoft.com/office/drawing/2014/main" id="{F8007EFD-681C-CC42-A92D-6877D00BBC51}"/>
              </a:ext>
            </a:extLst>
          </p:cNvPr>
          <p:cNvSpPr>
            <a:spLocks noGrp="1"/>
          </p:cNvSpPr>
          <p:nvPr>
            <p:ph type="sldNum" sz="quarter" idx="12"/>
          </p:nvPr>
        </p:nvSpPr>
        <p:spPr/>
        <p:txBody>
          <a:bodyPr/>
          <a:lstStyle>
            <a:lvl1pPr>
              <a:defRPr>
                <a:solidFill>
                  <a:schemeClr val="bg1"/>
                </a:solidFill>
              </a:defRPr>
            </a:lvl1pPr>
          </a:lstStyle>
          <a:p>
            <a:fld id="{A17F1BB9-927B-2A4F-8EFA-F253A235C05E}" type="slidenum">
              <a:rPr lang="pt-PT" smtClean="0"/>
              <a:pPr/>
              <a:t>‹#›</a:t>
            </a:fld>
            <a:endParaRPr lang="pt-PT"/>
          </a:p>
        </p:txBody>
      </p:sp>
    </p:spTree>
    <p:extLst>
      <p:ext uri="{BB962C8B-B14F-4D97-AF65-F5344CB8AC3E}">
        <p14:creationId xmlns:p14="http://schemas.microsoft.com/office/powerpoint/2010/main" val="1049571741"/>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st page (light version)">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A59D68-2BC5-F0F5-931B-3D6A3548139B}"/>
              </a:ext>
            </a:extLst>
          </p:cNvPr>
          <p:cNvSpPr/>
          <p:nvPr userDrawn="1"/>
        </p:nvSpPr>
        <p:spPr>
          <a:xfrm>
            <a:off x="0" y="0"/>
            <a:ext cx="12192000" cy="32050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ítulo 1">
            <a:extLst>
              <a:ext uri="{FF2B5EF4-FFF2-40B4-BE49-F238E27FC236}">
                <a16:creationId xmlns:a16="http://schemas.microsoft.com/office/drawing/2014/main" id="{E6231B14-63F8-A149-8DEA-18BB63CAB516}"/>
              </a:ext>
            </a:extLst>
          </p:cNvPr>
          <p:cNvSpPr txBox="1">
            <a:spLocks/>
          </p:cNvSpPr>
          <p:nvPr userDrawn="1"/>
        </p:nvSpPr>
        <p:spPr>
          <a:xfrm>
            <a:off x="2834570" y="3285404"/>
            <a:ext cx="6522860" cy="6961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PT" sz="4000" b="1" spc="300">
                <a:solidFill>
                  <a:schemeClr val="bg1"/>
                </a:solidFill>
                <a:latin typeface="Segoe UI" panose="020B0502040204020203" pitchFamily="34" charset="0"/>
                <a:cs typeface="Segoe UI" panose="020B0502040204020203" pitchFamily="34" charset="0"/>
              </a:rPr>
              <a:t>THANK YOU!</a:t>
            </a:r>
          </a:p>
        </p:txBody>
      </p:sp>
      <p:cxnSp>
        <p:nvCxnSpPr>
          <p:cNvPr id="10" name="Conexão Reta 9">
            <a:extLst>
              <a:ext uri="{FF2B5EF4-FFF2-40B4-BE49-F238E27FC236}">
                <a16:creationId xmlns:a16="http://schemas.microsoft.com/office/drawing/2014/main" id="{9051B826-D91B-4740-B078-77A87A09719A}"/>
              </a:ext>
            </a:extLst>
          </p:cNvPr>
          <p:cNvCxnSpPr/>
          <p:nvPr userDrawn="1"/>
        </p:nvCxnSpPr>
        <p:spPr>
          <a:xfrm>
            <a:off x="5620987" y="4306808"/>
            <a:ext cx="950026" cy="0"/>
          </a:xfrm>
          <a:prstGeom prst="line">
            <a:avLst/>
          </a:prstGeom>
          <a:noFill/>
          <a:ln w="6350" cap="flat" cmpd="sng" algn="ctr">
            <a:solidFill>
              <a:srgbClr val="00A4FF"/>
            </a:solidFill>
            <a:prstDash val="solid"/>
            <a:miter lim="800000"/>
          </a:ln>
          <a:effectLst/>
        </p:spPr>
      </p:cxnSp>
      <p:pic>
        <p:nvPicPr>
          <p:cNvPr id="8" name="Imagem 7">
            <a:extLst>
              <a:ext uri="{FF2B5EF4-FFF2-40B4-BE49-F238E27FC236}">
                <a16:creationId xmlns:a16="http://schemas.microsoft.com/office/drawing/2014/main" id="{C5619ADF-30DD-0148-93C2-58C00DC314F7}"/>
              </a:ext>
            </a:extLst>
          </p:cNvPr>
          <p:cNvPicPr>
            <a:picLocks noChangeAspect="1"/>
          </p:cNvPicPr>
          <p:nvPr userDrawn="1"/>
        </p:nvPicPr>
        <p:blipFill>
          <a:blip r:embed="rId2"/>
          <a:stretch>
            <a:fillRect/>
          </a:stretch>
        </p:blipFill>
        <p:spPr>
          <a:xfrm>
            <a:off x="3531323" y="4647204"/>
            <a:ext cx="624506" cy="416336"/>
          </a:xfrm>
          <a:prstGeom prst="rect">
            <a:avLst/>
          </a:prstGeom>
        </p:spPr>
      </p:pic>
      <p:sp>
        <p:nvSpPr>
          <p:cNvPr id="11" name="CasellaDiTesto 3">
            <a:extLst>
              <a:ext uri="{FF2B5EF4-FFF2-40B4-BE49-F238E27FC236}">
                <a16:creationId xmlns:a16="http://schemas.microsoft.com/office/drawing/2014/main" id="{B7935F65-1243-5048-9262-36745CF6209C}"/>
              </a:ext>
            </a:extLst>
          </p:cNvPr>
          <p:cNvSpPr txBox="1"/>
          <p:nvPr userDrawn="1"/>
        </p:nvSpPr>
        <p:spPr>
          <a:xfrm>
            <a:off x="4155829" y="4636110"/>
            <a:ext cx="4228023" cy="438838"/>
          </a:xfrm>
          <a:prstGeom prst="rect">
            <a:avLst/>
          </a:prstGeom>
          <a:noFill/>
        </p:spPr>
        <p:txBody>
          <a:bodyPr wrap="square" rtlCol="0" anchor="ctr">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GB" altLang="hu-HU"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panose="020B0604020202020204" pitchFamily="34" charset="0"/>
              </a:rPr>
              <a:t>This project has received funding from the European Union’s Horizon Europe research and innovation programme under grant agreement No </a:t>
            </a:r>
            <a:r>
              <a:rPr lang="en-GB" sz="800">
                <a:solidFill>
                  <a:schemeClr val="bg1"/>
                </a:solidFill>
                <a:latin typeface="Arial" panose="020B0604020202020204" pitchFamily="34" charset="0"/>
                <a:cs typeface="Arial" panose="020B0604020202020204" pitchFamily="34" charset="0"/>
              </a:rPr>
              <a:t>101135576</a:t>
            </a:r>
            <a:r>
              <a:rPr kumimoji="0" lang="en-GB" altLang="hu-HU"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panose="020B0604020202020204" pitchFamily="34" charset="0"/>
              </a:rPr>
              <a:t>, the Intend Project.</a:t>
            </a:r>
            <a:endParaRPr kumimoji="0" lang="pt-PT" sz="2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4" name="TextBox 10">
            <a:extLst>
              <a:ext uri="{FF2B5EF4-FFF2-40B4-BE49-F238E27FC236}">
                <a16:creationId xmlns:a16="http://schemas.microsoft.com/office/drawing/2014/main" id="{63F13C47-3F58-8B4F-9549-C9EDB6F7B8C5}"/>
              </a:ext>
            </a:extLst>
          </p:cNvPr>
          <p:cNvSpPr txBox="1"/>
          <p:nvPr userDrawn="1"/>
        </p:nvSpPr>
        <p:spPr>
          <a:xfrm>
            <a:off x="5032998" y="6095034"/>
            <a:ext cx="2126002" cy="184666"/>
          </a:xfrm>
          <a:prstGeom prst="rect">
            <a:avLst/>
          </a:prstGeom>
          <a:noFill/>
        </p:spPr>
        <p:txBody>
          <a:bodyPr wrap="square" lIns="0" tIns="0" rIns="0" bIns="0" rtlCol="0">
            <a:spAutoFit/>
          </a:bodyPr>
          <a:lstStyle/>
          <a:p>
            <a:pPr algn="ctr"/>
            <a:r>
              <a:rPr lang="en-GB" sz="1200" noProof="0">
                <a:solidFill>
                  <a:srgbClr val="00A4FF"/>
                </a:solidFill>
              </a:rPr>
              <a:t>https://websitehere.eu/</a:t>
            </a:r>
          </a:p>
        </p:txBody>
      </p:sp>
      <p:pic>
        <p:nvPicPr>
          <p:cNvPr id="2" name="Picture 1" descr="A logo with white letters&#10;&#10;Description automatically generated">
            <a:extLst>
              <a:ext uri="{FF2B5EF4-FFF2-40B4-BE49-F238E27FC236}">
                <a16:creationId xmlns:a16="http://schemas.microsoft.com/office/drawing/2014/main" id="{93AD795A-CB6B-F9B9-3118-471C41D47671}"/>
              </a:ext>
            </a:extLst>
          </p:cNvPr>
          <p:cNvPicPr>
            <a:picLocks noChangeAspect="1"/>
          </p:cNvPicPr>
          <p:nvPr userDrawn="1"/>
        </p:nvPicPr>
        <p:blipFill>
          <a:blip r:embed="rId3"/>
          <a:stretch>
            <a:fillRect/>
          </a:stretch>
        </p:blipFill>
        <p:spPr>
          <a:xfrm>
            <a:off x="4877809" y="2148928"/>
            <a:ext cx="2436382" cy="783123"/>
          </a:xfrm>
          <a:prstGeom prst="rect">
            <a:avLst/>
          </a:prstGeom>
        </p:spPr>
      </p:pic>
    </p:spTree>
    <p:extLst>
      <p:ext uri="{BB962C8B-B14F-4D97-AF65-F5344CB8AC3E}">
        <p14:creationId xmlns:p14="http://schemas.microsoft.com/office/powerpoint/2010/main" val="162163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922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297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723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97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925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475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8" name="TextBox 7">
            <a:extLst>
              <a:ext uri="{FF2B5EF4-FFF2-40B4-BE49-F238E27FC236}">
                <a16:creationId xmlns:a16="http://schemas.microsoft.com/office/drawing/2014/main" id="{34F6B8A6-D175-66AE-3E51-9AC01F5F88CC}"/>
              </a:ext>
            </a:extLst>
          </p:cNvPr>
          <p:cNvSpPr txBox="1"/>
          <p:nvPr userDrawn="1">
            <p:extLst>
              <p:ext uri="{1162E1C5-73C7-4A58-AE30-91384D911F3F}">
                <p184:classification xmlns:p184="http://schemas.microsoft.com/office/powerpoint/2018/4/main" val="ftr"/>
              </p:ext>
            </p:extLst>
          </p:nvPr>
        </p:nvSpPr>
        <p:spPr>
          <a:xfrm>
            <a:off x="5698300" y="6672580"/>
            <a:ext cx="817562"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25650227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ntef.sharepoint.com/:x:/r/teams/INTEND9/Delte%20dokumenter/General/WP02-05%20Technical%20Research%20and%20Development/Tool%20MVP%20checklist.xlsx?d=w3f03172dfec641a9ae1955f5a0adc185&amp;csf=1&amp;web=1&amp;e=WnQMrS" TargetMode="External"/><Relationship Id="rId2" Type="http://schemas.openxmlformats.org/officeDocument/2006/relationships/image" Target="../media/image14.png"/><Relationship Id="rId1" Type="http://schemas.openxmlformats.org/officeDocument/2006/relationships/slideLayout" Target="../slideLayouts/slideLayout28.xml"/><Relationship Id="rId4" Type="http://schemas.openxmlformats.org/officeDocument/2006/relationships/hyperlink" Target="https://app.diagrams.net/#G1BN3X5PzsPZ1ytunmP5IA3e4OTlXH6MGV#%7B%22pageId%22%3A%228NzfxfZHywDK3SbmlFAv%22%7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flowchart&#10;&#10;Description automatically generated">
            <a:extLst>
              <a:ext uri="{FF2B5EF4-FFF2-40B4-BE49-F238E27FC236}">
                <a16:creationId xmlns:a16="http://schemas.microsoft.com/office/drawing/2014/main" id="{E1DA22C8-B87E-1EA1-A425-7C569B38FC10}"/>
              </a:ext>
            </a:extLst>
          </p:cNvPr>
          <p:cNvPicPr>
            <a:picLocks noGrp="1" noChangeAspect="1"/>
          </p:cNvPicPr>
          <p:nvPr>
            <p:ph sz="quarter" idx="10"/>
          </p:nvPr>
        </p:nvPicPr>
        <p:blipFill>
          <a:blip r:embed="rId2"/>
          <a:stretch>
            <a:fillRect/>
          </a:stretch>
        </p:blipFill>
        <p:spPr>
          <a:xfrm>
            <a:off x="1333377" y="2893"/>
            <a:ext cx="10855310" cy="6588125"/>
          </a:xfrm>
        </p:spPr>
      </p:pic>
      <p:sp>
        <p:nvSpPr>
          <p:cNvPr id="2" name="TextBox 1">
            <a:extLst>
              <a:ext uri="{FF2B5EF4-FFF2-40B4-BE49-F238E27FC236}">
                <a16:creationId xmlns:a16="http://schemas.microsoft.com/office/drawing/2014/main" id="{C848E4E8-8479-9977-8DE1-06EABB4234F1}"/>
              </a:ext>
            </a:extLst>
          </p:cNvPr>
          <p:cNvSpPr txBox="1"/>
          <p:nvPr/>
        </p:nvSpPr>
        <p:spPr>
          <a:xfrm>
            <a:off x="442169" y="5659312"/>
            <a:ext cx="409448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ea typeface="Calibri"/>
                <a:cs typeface="Calibri"/>
              </a:rPr>
              <a:t>Resources: </a:t>
            </a:r>
            <a:endParaRPr lang="en-GB" sz="1100">
              <a:solidFill>
                <a:srgbClr val="000000"/>
              </a:solidFill>
              <a:ea typeface="Calibri"/>
              <a:cs typeface="Calibri"/>
            </a:endParaRPr>
          </a:p>
          <a:p>
            <a:pPr marL="171450" indent="-171450">
              <a:buFont typeface="Arial"/>
              <a:buChar char="•"/>
            </a:pPr>
            <a:r>
              <a:rPr lang="en-GB" sz="1100" u="sng">
                <a:solidFill>
                  <a:srgbClr val="0563C1"/>
                </a:solidFill>
                <a:ea typeface="Calibri"/>
                <a:cs typeface="Calibri"/>
              </a:rPr>
              <a:t>Sample intents.xlsx</a:t>
            </a:r>
            <a:r>
              <a:rPr lang="en-GB" sz="1100">
                <a:ea typeface="Calibri"/>
                <a:cs typeface="Calibri"/>
              </a:rPr>
              <a:t>, </a:t>
            </a:r>
          </a:p>
          <a:p>
            <a:pPr marL="171450" indent="-171450">
              <a:buFont typeface="Arial"/>
              <a:buChar char="•"/>
            </a:pPr>
            <a:r>
              <a:rPr lang="en-US" sz="1100" u="sng">
                <a:ea typeface="Calibri"/>
                <a:cs typeface="Calibri"/>
                <a:hlinkClick r:id="rId3"/>
              </a:rPr>
              <a:t>Tool MVP checklist.xlsx</a:t>
            </a:r>
            <a:r>
              <a:rPr lang="en-GB" sz="1100">
                <a:ea typeface="Calibri"/>
                <a:cs typeface="Calibri"/>
              </a:rPr>
              <a:t> and </a:t>
            </a:r>
          </a:p>
          <a:p>
            <a:pPr marL="171450" indent="-171450">
              <a:buFont typeface="Arial"/>
              <a:buChar char="•"/>
            </a:pPr>
            <a:r>
              <a:rPr lang="en-GB" sz="1100" u="sng">
                <a:ea typeface="Calibri"/>
                <a:cs typeface="Calibri"/>
                <a:hlinkClick r:id="rId4"/>
              </a:rPr>
              <a:t>5G4Data sample intents flowchart.</a:t>
            </a:r>
            <a:endParaRPr lang="en-GB" sz="1100">
              <a:ea typeface="Calibri"/>
              <a:cs typeface="Calibri"/>
            </a:endParaRPr>
          </a:p>
        </p:txBody>
      </p:sp>
    </p:spTree>
    <p:extLst>
      <p:ext uri="{BB962C8B-B14F-4D97-AF65-F5344CB8AC3E}">
        <p14:creationId xmlns:p14="http://schemas.microsoft.com/office/powerpoint/2010/main" val="3013029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CD73-9901-FC7D-90F2-B1FF4CEF307C}"/>
              </a:ext>
            </a:extLst>
          </p:cNvPr>
          <p:cNvSpPr>
            <a:spLocks noGrp="1"/>
          </p:cNvSpPr>
          <p:nvPr>
            <p:ph type="title"/>
          </p:nvPr>
        </p:nvSpPr>
        <p:spPr/>
        <p:txBody>
          <a:bodyPr/>
          <a:lstStyle/>
          <a:p>
            <a:r>
              <a:rPr lang="en-US">
                <a:latin typeface="Segoe UI"/>
                <a:cs typeface="Segoe UI"/>
              </a:rPr>
              <a:t>Resource closed loop</a:t>
            </a:r>
            <a:endParaRPr lang="en-US"/>
          </a:p>
        </p:txBody>
      </p:sp>
      <p:sp>
        <p:nvSpPr>
          <p:cNvPr id="3" name="Content Placeholder 2">
            <a:extLst>
              <a:ext uri="{FF2B5EF4-FFF2-40B4-BE49-F238E27FC236}">
                <a16:creationId xmlns:a16="http://schemas.microsoft.com/office/drawing/2014/main" id="{D5441835-2409-3BE6-2A05-48699966A088}"/>
              </a:ext>
            </a:extLst>
          </p:cNvPr>
          <p:cNvSpPr>
            <a:spLocks noGrp="1"/>
          </p:cNvSpPr>
          <p:nvPr>
            <p:ph sz="quarter" idx="10"/>
          </p:nvPr>
        </p:nvSpPr>
        <p:spPr/>
        <p:txBody>
          <a:bodyPr vert="horz" lIns="91440" tIns="45720" rIns="91440" bIns="45720" rtlCol="0" anchor="t">
            <a:normAutofit/>
          </a:bodyPr>
          <a:lstStyle/>
          <a:p>
            <a:r>
              <a:rPr lang="en-US">
                <a:ea typeface="+mn-lt"/>
                <a:cs typeface="+mn-lt"/>
              </a:rPr>
              <a:t>Perform operations to execute resource intents</a:t>
            </a:r>
            <a:endParaRPr lang="en-US">
              <a:ea typeface="Calibri"/>
              <a:cs typeface="Calibri"/>
            </a:endParaRPr>
          </a:p>
        </p:txBody>
      </p:sp>
    </p:spTree>
    <p:extLst>
      <p:ext uri="{BB962C8B-B14F-4D97-AF65-F5344CB8AC3E}">
        <p14:creationId xmlns:p14="http://schemas.microsoft.com/office/powerpoint/2010/main" val="379155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3822-1946-BC61-6D3A-D7D66C0B1F7E}"/>
              </a:ext>
            </a:extLst>
          </p:cNvPr>
          <p:cNvSpPr>
            <a:spLocks noGrp="1"/>
          </p:cNvSpPr>
          <p:nvPr>
            <p:ph type="title"/>
          </p:nvPr>
        </p:nvSpPr>
        <p:spPr>
          <a:xfrm>
            <a:off x="646135" y="522518"/>
            <a:ext cx="8687362" cy="715016"/>
          </a:xfrm>
        </p:spPr>
        <p:txBody>
          <a:bodyPr/>
          <a:lstStyle/>
          <a:p>
            <a:r>
              <a:rPr lang="en-US">
                <a:latin typeface="Segoe UI"/>
                <a:cs typeface="Segoe UI"/>
              </a:rPr>
              <a:t>Let us start creating lifecycle management for intents!</a:t>
            </a:r>
            <a:endParaRPr lang="en-US"/>
          </a:p>
        </p:txBody>
      </p:sp>
      <p:sp>
        <p:nvSpPr>
          <p:cNvPr id="3" name="Content Placeholder 2">
            <a:extLst>
              <a:ext uri="{FF2B5EF4-FFF2-40B4-BE49-F238E27FC236}">
                <a16:creationId xmlns:a16="http://schemas.microsoft.com/office/drawing/2014/main" id="{F5EA4B0A-EB7B-4DB0-95B3-44C543682FD0}"/>
              </a:ext>
            </a:extLst>
          </p:cNvPr>
          <p:cNvSpPr>
            <a:spLocks noGrp="1"/>
          </p:cNvSpPr>
          <p:nvPr>
            <p:ph sz="quarter" idx="10"/>
          </p:nvPr>
        </p:nvSpPr>
        <p:spPr/>
        <p:txBody>
          <a:bodyPr vert="horz" lIns="91440" tIns="45720" rIns="91440" bIns="45720" rtlCol="0" anchor="t">
            <a:normAutofit lnSpcReduction="10000"/>
          </a:bodyPr>
          <a:lstStyle/>
          <a:p>
            <a:r>
              <a:rPr lang="en-US">
                <a:ea typeface="Calibri"/>
                <a:cs typeface="Calibri"/>
              </a:rPr>
              <a:t>We would like to invite all tool owners to participate</a:t>
            </a:r>
          </a:p>
          <a:p>
            <a:r>
              <a:rPr lang="en-US">
                <a:ea typeface="Calibri"/>
                <a:cs typeface="Calibri"/>
              </a:rPr>
              <a:t>We have created a github repo for this endeavor and would encourage that a designated partner (SINTEF?) acts as lead for the development (our initial explorations are already in the repo)</a:t>
            </a:r>
          </a:p>
          <a:p>
            <a:r>
              <a:rPr lang="en-US">
                <a:ea typeface="Calibri"/>
                <a:cs typeface="Calibri"/>
              </a:rPr>
              <a:t>We do believe that this would generate something that is generic and can be used across use-cases</a:t>
            </a:r>
          </a:p>
          <a:p>
            <a:pPr lvl="1">
              <a:buFont typeface="Courier New" panose="020B0604020202020204" pitchFamily="34" charset="0"/>
              <a:buChar char="o"/>
            </a:pPr>
            <a:r>
              <a:rPr lang="en-US">
                <a:ea typeface="Calibri"/>
                <a:cs typeface="Calibri"/>
              </a:rPr>
              <a:t>It will help us establish exactly what an intent is (usage of an ontology, could be TM Forum´s ontology, something we create or a mixture, e.g. needed parts from TM Forum ontology and extensions for our use-cases)</a:t>
            </a:r>
          </a:p>
          <a:p>
            <a:pPr lvl="1">
              <a:buFont typeface="Courier New" panose="020B0604020202020204" pitchFamily="34" charset="0"/>
              <a:buChar char="o"/>
            </a:pPr>
            <a:r>
              <a:rPr lang="en-US">
                <a:ea typeface="Calibri"/>
                <a:cs typeface="Calibri"/>
              </a:rPr>
              <a:t>It will help us establish the flow between tools and what we need to store in a knowledge base (lifecycle management is the glue :-) )</a:t>
            </a:r>
          </a:p>
        </p:txBody>
      </p:sp>
    </p:spTree>
    <p:extLst>
      <p:ext uri="{BB962C8B-B14F-4D97-AF65-F5344CB8AC3E}">
        <p14:creationId xmlns:p14="http://schemas.microsoft.com/office/powerpoint/2010/main" val="18845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ABC3-1561-4249-0AF9-774DFDDFEF76}"/>
              </a:ext>
            </a:extLst>
          </p:cNvPr>
          <p:cNvSpPr>
            <a:spLocks noGrp="1"/>
          </p:cNvSpPr>
          <p:nvPr>
            <p:ph type="title"/>
          </p:nvPr>
        </p:nvSpPr>
        <p:spPr>
          <a:xfrm>
            <a:off x="569935" y="522518"/>
            <a:ext cx="9481112" cy="715016"/>
          </a:xfrm>
        </p:spPr>
        <p:txBody>
          <a:bodyPr/>
          <a:lstStyle/>
          <a:p>
            <a:r>
              <a:rPr lang="en-GB">
                <a:latin typeface="Segoe UI"/>
                <a:cs typeface="Segoe UI"/>
              </a:rPr>
              <a:t>5G4Data – handling of sample intent </a:t>
            </a:r>
            <a:br>
              <a:rPr lang="en-GB">
                <a:latin typeface="Segoe UI"/>
                <a:cs typeface="Segoe UI"/>
              </a:rPr>
            </a:br>
            <a:r>
              <a:rPr lang="en-GB" sz="2400">
                <a:latin typeface="Segoe UI"/>
                <a:cs typeface="Segoe UI"/>
              </a:rPr>
              <a:t>(inspired by </a:t>
            </a:r>
            <a:r>
              <a:rPr lang="en-GB" sz="2400" err="1">
                <a:latin typeface="Segoe UI"/>
                <a:cs typeface="Segoe UI"/>
              </a:rPr>
              <a:t>TMForum</a:t>
            </a:r>
            <a:r>
              <a:rPr lang="en-GB" sz="2400">
                <a:latin typeface="Segoe UI"/>
                <a:cs typeface="Segoe UI"/>
              </a:rPr>
              <a:t> work on Autonomous Networks)</a:t>
            </a:r>
            <a:endParaRPr lang="en-GB" sz="2400"/>
          </a:p>
        </p:txBody>
      </p:sp>
      <p:sp>
        <p:nvSpPr>
          <p:cNvPr id="4" name="Rectangle 3">
            <a:extLst>
              <a:ext uri="{FF2B5EF4-FFF2-40B4-BE49-F238E27FC236}">
                <a16:creationId xmlns:a16="http://schemas.microsoft.com/office/drawing/2014/main" id="{A949AFD2-346F-0C9D-CCD1-41DEE39365A2}"/>
              </a:ext>
            </a:extLst>
          </p:cNvPr>
          <p:cNvSpPr/>
          <p:nvPr/>
        </p:nvSpPr>
        <p:spPr>
          <a:xfrm>
            <a:off x="7083157" y="5256839"/>
            <a:ext cx="707420"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42448D71-3D1E-47E1-9278-5235F5F464E4}"/>
              </a:ext>
            </a:extLst>
          </p:cNvPr>
          <p:cNvSpPr/>
          <p:nvPr/>
        </p:nvSpPr>
        <p:spPr>
          <a:xfrm>
            <a:off x="6000440" y="6285351"/>
            <a:ext cx="707420"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94EF2FF6-D78D-44CD-80DA-F93049637B6D}"/>
              </a:ext>
            </a:extLst>
          </p:cNvPr>
          <p:cNvSpPr/>
          <p:nvPr/>
        </p:nvSpPr>
        <p:spPr>
          <a:xfrm>
            <a:off x="5588655" y="6208465"/>
            <a:ext cx="707420"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TextBox 140">
            <a:extLst>
              <a:ext uri="{FF2B5EF4-FFF2-40B4-BE49-F238E27FC236}">
                <a16:creationId xmlns:a16="http://schemas.microsoft.com/office/drawing/2014/main" id="{B263D225-93DB-4556-9217-1D8222DD8438}"/>
              </a:ext>
            </a:extLst>
          </p:cNvPr>
          <p:cNvSpPr txBox="1"/>
          <p:nvPr/>
        </p:nvSpPr>
        <p:spPr>
          <a:xfrm rot="16200000">
            <a:off x="-270062" y="5422074"/>
            <a:ext cx="128118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t>Resource</a:t>
            </a:r>
            <a:endParaRPr lang="en-US" b="1"/>
          </a:p>
        </p:txBody>
      </p:sp>
      <p:sp>
        <p:nvSpPr>
          <p:cNvPr id="127" name="Rectangle: Rounded Corners 126">
            <a:extLst>
              <a:ext uri="{FF2B5EF4-FFF2-40B4-BE49-F238E27FC236}">
                <a16:creationId xmlns:a16="http://schemas.microsoft.com/office/drawing/2014/main" id="{CB8F6954-4E8E-4D95-919F-C8768FD37012}"/>
              </a:ext>
            </a:extLst>
          </p:cNvPr>
          <p:cNvSpPr/>
          <p:nvPr/>
        </p:nvSpPr>
        <p:spPr>
          <a:xfrm>
            <a:off x="564817" y="4609456"/>
            <a:ext cx="2340000" cy="1994569"/>
          </a:xfrm>
          <a:prstGeom prst="roundRect">
            <a:avLst>
              <a:gd name="adj" fmla="val 10564"/>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RAN</a:t>
            </a:r>
          </a:p>
        </p:txBody>
      </p:sp>
      <p:sp>
        <p:nvSpPr>
          <p:cNvPr id="124" name="TextBox 138">
            <a:extLst>
              <a:ext uri="{FF2B5EF4-FFF2-40B4-BE49-F238E27FC236}">
                <a16:creationId xmlns:a16="http://schemas.microsoft.com/office/drawing/2014/main" id="{1B302DD1-0236-42FE-ACB9-9444F446A212}"/>
              </a:ext>
            </a:extLst>
          </p:cNvPr>
          <p:cNvSpPr txBox="1"/>
          <p:nvPr/>
        </p:nvSpPr>
        <p:spPr>
          <a:xfrm rot="16200000">
            <a:off x="-132173" y="3793082"/>
            <a:ext cx="10054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t>Service</a:t>
            </a:r>
            <a:endParaRPr lang="en-US" b="1"/>
          </a:p>
        </p:txBody>
      </p:sp>
      <p:sp>
        <p:nvSpPr>
          <p:cNvPr id="125" name="Rectangle: Rounded Corners 124">
            <a:extLst>
              <a:ext uri="{FF2B5EF4-FFF2-40B4-BE49-F238E27FC236}">
                <a16:creationId xmlns:a16="http://schemas.microsoft.com/office/drawing/2014/main" id="{173E5E6F-B23F-4280-A2DE-733608BD76E5}"/>
              </a:ext>
            </a:extLst>
          </p:cNvPr>
          <p:cNvSpPr/>
          <p:nvPr/>
        </p:nvSpPr>
        <p:spPr>
          <a:xfrm>
            <a:off x="564817" y="3435361"/>
            <a:ext cx="8002137" cy="1084774"/>
          </a:xfrm>
          <a:prstGeom prst="roundRect">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2" name="TextBox 29">
            <a:extLst>
              <a:ext uri="{FF2B5EF4-FFF2-40B4-BE49-F238E27FC236}">
                <a16:creationId xmlns:a16="http://schemas.microsoft.com/office/drawing/2014/main" id="{12E1EF1A-54CA-48FB-8609-1BD150C28D23}"/>
              </a:ext>
            </a:extLst>
          </p:cNvPr>
          <p:cNvSpPr txBox="1"/>
          <p:nvPr/>
        </p:nvSpPr>
        <p:spPr>
          <a:xfrm rot="16200000">
            <a:off x="-283288" y="2523635"/>
            <a:ext cx="13076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t>Business</a:t>
            </a:r>
            <a:endParaRPr lang="en-US" b="1"/>
          </a:p>
        </p:txBody>
      </p:sp>
      <p:sp>
        <p:nvSpPr>
          <p:cNvPr id="123" name="Rectangle: Rounded Corners 122">
            <a:extLst>
              <a:ext uri="{FF2B5EF4-FFF2-40B4-BE49-F238E27FC236}">
                <a16:creationId xmlns:a16="http://schemas.microsoft.com/office/drawing/2014/main" id="{32737B7A-DF2A-44A8-AB6A-6D3A372E1491}"/>
              </a:ext>
            </a:extLst>
          </p:cNvPr>
          <p:cNvSpPr/>
          <p:nvPr/>
        </p:nvSpPr>
        <p:spPr>
          <a:xfrm>
            <a:off x="564818" y="2066817"/>
            <a:ext cx="8002136" cy="1282969"/>
          </a:xfrm>
          <a:prstGeom prst="roundRect">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0" name="Rectangle: Rounded Corners 9">
            <a:extLst>
              <a:ext uri="{FF2B5EF4-FFF2-40B4-BE49-F238E27FC236}">
                <a16:creationId xmlns:a16="http://schemas.microsoft.com/office/drawing/2014/main" id="{11B795AD-0E02-F0F7-3A60-17878592068F}"/>
              </a:ext>
            </a:extLst>
          </p:cNvPr>
          <p:cNvSpPr/>
          <p:nvPr/>
        </p:nvSpPr>
        <p:spPr>
          <a:xfrm>
            <a:off x="5428980" y="4609456"/>
            <a:ext cx="3137974" cy="1994569"/>
          </a:xfrm>
          <a:prstGeom prst="roundRect">
            <a:avLst>
              <a:gd name="adj" fmla="val 10564"/>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Edge and Cloud</a:t>
            </a:r>
          </a:p>
        </p:txBody>
      </p:sp>
      <p:sp>
        <p:nvSpPr>
          <p:cNvPr id="104" name="TextBox 648">
            <a:extLst>
              <a:ext uri="{FF2B5EF4-FFF2-40B4-BE49-F238E27FC236}">
                <a16:creationId xmlns:a16="http://schemas.microsoft.com/office/drawing/2014/main" id="{171B9507-5C6A-AE89-438E-0C5AAD87D35A}"/>
              </a:ext>
            </a:extLst>
          </p:cNvPr>
          <p:cNvSpPr txBox="1"/>
          <p:nvPr/>
        </p:nvSpPr>
        <p:spPr>
          <a:xfrm>
            <a:off x="1048254" y="4624386"/>
            <a:ext cx="631904" cy="307777"/>
          </a:xfrm>
          <a:prstGeom prst="rect">
            <a:avLst/>
          </a:prstGeom>
          <a:noFill/>
        </p:spPr>
        <p:txBody>
          <a:bodyPr wrap="none" rtlCol="0" anchor="ctr">
            <a:spAutoFit/>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4472C4"/>
                </a:solidFill>
              </a:rPr>
              <a:t>Intent</a:t>
            </a:r>
          </a:p>
        </p:txBody>
      </p:sp>
      <p:grpSp>
        <p:nvGrpSpPr>
          <p:cNvPr id="105" name="Group 104">
            <a:extLst>
              <a:ext uri="{FF2B5EF4-FFF2-40B4-BE49-F238E27FC236}">
                <a16:creationId xmlns:a16="http://schemas.microsoft.com/office/drawing/2014/main" id="{A60C4398-7800-7833-248B-69CD149D2269}"/>
              </a:ext>
            </a:extLst>
          </p:cNvPr>
          <p:cNvGrpSpPr/>
          <p:nvPr/>
        </p:nvGrpSpPr>
        <p:grpSpPr>
          <a:xfrm>
            <a:off x="834817" y="5652602"/>
            <a:ext cx="1800000" cy="468000"/>
            <a:chOff x="834817" y="5652602"/>
            <a:chExt cx="1800000" cy="468000"/>
          </a:xfrm>
        </p:grpSpPr>
        <p:sp>
          <p:nvSpPr>
            <p:cNvPr id="113" name="Rectangle 112">
              <a:extLst>
                <a:ext uri="{FF2B5EF4-FFF2-40B4-BE49-F238E27FC236}">
                  <a16:creationId xmlns:a16="http://schemas.microsoft.com/office/drawing/2014/main" id="{5838F96C-6ECB-068A-89B4-5D31758E7810}"/>
                </a:ext>
              </a:extLst>
            </p:cNvPr>
            <p:cNvSpPr/>
            <p:nvPr/>
          </p:nvSpPr>
          <p:spPr>
            <a:xfrm>
              <a:off x="834817" y="5652602"/>
              <a:ext cx="1800000" cy="46800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RAN Management</a:t>
              </a:r>
            </a:p>
          </p:txBody>
        </p:sp>
        <p:grpSp>
          <p:nvGrpSpPr>
            <p:cNvPr id="114" name="Graphic 32">
              <a:extLst>
                <a:ext uri="{FF2B5EF4-FFF2-40B4-BE49-F238E27FC236}">
                  <a16:creationId xmlns:a16="http://schemas.microsoft.com/office/drawing/2014/main" id="{06F77169-054A-95E0-74EE-F1B8DAE7D087}"/>
                </a:ext>
              </a:extLst>
            </p:cNvPr>
            <p:cNvGrpSpPr>
              <a:grpSpLocks noChangeAspect="1"/>
            </p:cNvGrpSpPr>
            <p:nvPr/>
          </p:nvGrpSpPr>
          <p:grpSpPr>
            <a:xfrm>
              <a:off x="1036382" y="5714230"/>
              <a:ext cx="251233" cy="310665"/>
              <a:chOff x="1036392" y="5714230"/>
              <a:chExt cx="592406" cy="732534"/>
            </a:xfrm>
            <a:solidFill>
              <a:schemeClr val="bg1"/>
            </a:solidFill>
          </p:grpSpPr>
          <p:sp>
            <p:nvSpPr>
              <p:cNvPr id="115" name="Freeform: Shape 37">
                <a:extLst>
                  <a:ext uri="{FF2B5EF4-FFF2-40B4-BE49-F238E27FC236}">
                    <a16:creationId xmlns:a16="http://schemas.microsoft.com/office/drawing/2014/main" id="{3A6D1A8D-E903-3CEC-2540-90A188995C02}"/>
                  </a:ext>
                </a:extLst>
              </p:cNvPr>
              <p:cNvSpPr/>
              <p:nvPr/>
            </p:nvSpPr>
            <p:spPr>
              <a:xfrm>
                <a:off x="1310233" y="5714230"/>
                <a:ext cx="45639" cy="732534"/>
              </a:xfrm>
              <a:custGeom>
                <a:avLst/>
                <a:gdLst>
                  <a:gd name="connsiteX0" fmla="*/ 0 w 45640"/>
                  <a:gd name="connsiteY0" fmla="*/ 0 h 732532"/>
                  <a:gd name="connsiteX1" fmla="*/ 45641 w 45640"/>
                  <a:gd name="connsiteY1" fmla="*/ 0 h 732532"/>
                  <a:gd name="connsiteX2" fmla="*/ 45641 w 45640"/>
                  <a:gd name="connsiteY2" fmla="*/ 732532 h 732532"/>
                  <a:gd name="connsiteX3" fmla="*/ 0 w 45640"/>
                  <a:gd name="connsiteY3" fmla="*/ 732532 h 732532"/>
                </a:gdLst>
                <a:ahLst/>
                <a:cxnLst>
                  <a:cxn ang="0">
                    <a:pos x="connsiteX0" y="connsiteY0"/>
                  </a:cxn>
                  <a:cxn ang="0">
                    <a:pos x="connsiteX1" y="connsiteY1"/>
                  </a:cxn>
                  <a:cxn ang="0">
                    <a:pos x="connsiteX2" y="connsiteY2"/>
                  </a:cxn>
                  <a:cxn ang="0">
                    <a:pos x="connsiteX3" y="connsiteY3"/>
                  </a:cxn>
                </a:cxnLst>
                <a:rect l="l" t="t" r="r" b="b"/>
                <a:pathLst>
                  <a:path w="45640" h="732532">
                    <a:moveTo>
                      <a:pt x="0" y="0"/>
                    </a:moveTo>
                    <a:lnTo>
                      <a:pt x="45641" y="0"/>
                    </a:lnTo>
                    <a:lnTo>
                      <a:pt x="45641" y="732532"/>
                    </a:lnTo>
                    <a:lnTo>
                      <a:pt x="0" y="732532"/>
                    </a:ln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16" name="Freeform: Shape 38">
                <a:extLst>
                  <a:ext uri="{FF2B5EF4-FFF2-40B4-BE49-F238E27FC236}">
                    <a16:creationId xmlns:a16="http://schemas.microsoft.com/office/drawing/2014/main" id="{2090B33E-FB58-F692-93A9-A532426438AB}"/>
                  </a:ext>
                </a:extLst>
              </p:cNvPr>
              <p:cNvSpPr/>
              <p:nvPr/>
            </p:nvSpPr>
            <p:spPr>
              <a:xfrm>
                <a:off x="1401059" y="5761241"/>
                <a:ext cx="45639" cy="228205"/>
              </a:xfrm>
              <a:custGeom>
                <a:avLst/>
                <a:gdLst>
                  <a:gd name="connsiteX0" fmla="*/ 0 w 45640"/>
                  <a:gd name="connsiteY0" fmla="*/ 0 h 228203"/>
                  <a:gd name="connsiteX1" fmla="*/ 45641 w 45640"/>
                  <a:gd name="connsiteY1" fmla="*/ 0 h 228203"/>
                  <a:gd name="connsiteX2" fmla="*/ 45641 w 45640"/>
                  <a:gd name="connsiteY2" fmla="*/ 228203 h 228203"/>
                  <a:gd name="connsiteX3" fmla="*/ 0 w 45640"/>
                  <a:gd name="connsiteY3" fmla="*/ 228203 h 228203"/>
                </a:gdLst>
                <a:ahLst/>
                <a:cxnLst>
                  <a:cxn ang="0">
                    <a:pos x="connsiteX0" y="connsiteY0"/>
                  </a:cxn>
                  <a:cxn ang="0">
                    <a:pos x="connsiteX1" y="connsiteY1"/>
                  </a:cxn>
                  <a:cxn ang="0">
                    <a:pos x="connsiteX2" y="connsiteY2"/>
                  </a:cxn>
                  <a:cxn ang="0">
                    <a:pos x="connsiteX3" y="connsiteY3"/>
                  </a:cxn>
                </a:cxnLst>
                <a:rect l="l" t="t" r="r" b="b"/>
                <a:pathLst>
                  <a:path w="45640" h="228203">
                    <a:moveTo>
                      <a:pt x="0" y="0"/>
                    </a:moveTo>
                    <a:lnTo>
                      <a:pt x="45641" y="0"/>
                    </a:lnTo>
                    <a:lnTo>
                      <a:pt x="45641" y="228203"/>
                    </a:lnTo>
                    <a:lnTo>
                      <a:pt x="0" y="228203"/>
                    </a:ln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17" name="Freeform: Shape 39">
                <a:extLst>
                  <a:ext uri="{FF2B5EF4-FFF2-40B4-BE49-F238E27FC236}">
                    <a16:creationId xmlns:a16="http://schemas.microsoft.com/office/drawing/2014/main" id="{24DDDF3B-D9F0-DC56-8828-9326202A9B5A}"/>
                  </a:ext>
                </a:extLst>
              </p:cNvPr>
              <p:cNvSpPr/>
              <p:nvPr/>
            </p:nvSpPr>
            <p:spPr>
              <a:xfrm>
                <a:off x="1218953" y="5761241"/>
                <a:ext cx="45639" cy="228205"/>
              </a:xfrm>
              <a:custGeom>
                <a:avLst/>
                <a:gdLst>
                  <a:gd name="connsiteX0" fmla="*/ 0 w 45640"/>
                  <a:gd name="connsiteY0" fmla="*/ 0 h 228203"/>
                  <a:gd name="connsiteX1" fmla="*/ 45641 w 45640"/>
                  <a:gd name="connsiteY1" fmla="*/ 0 h 228203"/>
                  <a:gd name="connsiteX2" fmla="*/ 45641 w 45640"/>
                  <a:gd name="connsiteY2" fmla="*/ 228203 h 228203"/>
                  <a:gd name="connsiteX3" fmla="*/ 0 w 45640"/>
                  <a:gd name="connsiteY3" fmla="*/ 228203 h 228203"/>
                </a:gdLst>
                <a:ahLst/>
                <a:cxnLst>
                  <a:cxn ang="0">
                    <a:pos x="connsiteX0" y="connsiteY0"/>
                  </a:cxn>
                  <a:cxn ang="0">
                    <a:pos x="connsiteX1" y="connsiteY1"/>
                  </a:cxn>
                  <a:cxn ang="0">
                    <a:pos x="connsiteX2" y="connsiteY2"/>
                  </a:cxn>
                  <a:cxn ang="0">
                    <a:pos x="connsiteX3" y="connsiteY3"/>
                  </a:cxn>
                </a:cxnLst>
                <a:rect l="l" t="t" r="r" b="b"/>
                <a:pathLst>
                  <a:path w="45640" h="228203">
                    <a:moveTo>
                      <a:pt x="0" y="0"/>
                    </a:moveTo>
                    <a:lnTo>
                      <a:pt x="45641" y="0"/>
                    </a:lnTo>
                    <a:lnTo>
                      <a:pt x="45641" y="228203"/>
                    </a:lnTo>
                    <a:lnTo>
                      <a:pt x="0" y="228203"/>
                    </a:ln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18" name="Freeform: Shape 40">
                <a:extLst>
                  <a:ext uri="{FF2B5EF4-FFF2-40B4-BE49-F238E27FC236}">
                    <a16:creationId xmlns:a16="http://schemas.microsoft.com/office/drawing/2014/main" id="{991D42DA-7425-1B46-E361-8A6C93C03CA1}"/>
                  </a:ext>
                </a:extLst>
              </p:cNvPr>
              <p:cNvSpPr/>
              <p:nvPr/>
            </p:nvSpPr>
            <p:spPr>
              <a:xfrm>
                <a:off x="1466325" y="5791820"/>
                <a:ext cx="71210" cy="170240"/>
              </a:xfrm>
              <a:custGeom>
                <a:avLst/>
                <a:gdLst>
                  <a:gd name="connsiteX0" fmla="*/ 33318 w 71209"/>
                  <a:gd name="connsiteY0" fmla="*/ 0 h 170239"/>
                  <a:gd name="connsiteX1" fmla="*/ 913 w 71209"/>
                  <a:gd name="connsiteY1" fmla="*/ 32405 h 170239"/>
                  <a:gd name="connsiteX2" fmla="*/ 25559 w 71209"/>
                  <a:gd name="connsiteY2" fmla="*/ 84892 h 170239"/>
                  <a:gd name="connsiteX3" fmla="*/ 0 w 71209"/>
                  <a:gd name="connsiteY3" fmla="*/ 137835 h 170239"/>
                  <a:gd name="connsiteX4" fmla="*/ 32405 w 71209"/>
                  <a:gd name="connsiteY4" fmla="*/ 170240 h 170239"/>
                  <a:gd name="connsiteX5" fmla="*/ 71199 w 71209"/>
                  <a:gd name="connsiteY5" fmla="*/ 84892 h 170239"/>
                  <a:gd name="connsiteX6" fmla="*/ 33318 w 71209"/>
                  <a:gd name="connsiteY6" fmla="*/ 0 h 1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09" h="170239">
                    <a:moveTo>
                      <a:pt x="33318" y="0"/>
                    </a:moveTo>
                    <a:lnTo>
                      <a:pt x="913" y="32405"/>
                    </a:lnTo>
                    <a:cubicBezTo>
                      <a:pt x="15974" y="45184"/>
                      <a:pt x="25559" y="63440"/>
                      <a:pt x="25559" y="84892"/>
                    </a:cubicBezTo>
                    <a:cubicBezTo>
                      <a:pt x="25559" y="106343"/>
                      <a:pt x="15518" y="125055"/>
                      <a:pt x="0" y="137835"/>
                    </a:cubicBezTo>
                    <a:lnTo>
                      <a:pt x="32405" y="170240"/>
                    </a:lnTo>
                    <a:cubicBezTo>
                      <a:pt x="56138" y="149245"/>
                      <a:pt x="71199" y="119122"/>
                      <a:pt x="71199" y="84892"/>
                    </a:cubicBezTo>
                    <a:cubicBezTo>
                      <a:pt x="71656" y="50661"/>
                      <a:pt x="56594" y="20538"/>
                      <a:pt x="33318" y="0"/>
                    </a:cubicBez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19" name="Freeform: Shape 41">
                <a:extLst>
                  <a:ext uri="{FF2B5EF4-FFF2-40B4-BE49-F238E27FC236}">
                    <a16:creationId xmlns:a16="http://schemas.microsoft.com/office/drawing/2014/main" id="{C0E7FC3C-D0C6-F614-3298-9C0BC585F6BA}"/>
                  </a:ext>
                </a:extLst>
              </p:cNvPr>
              <p:cNvSpPr/>
              <p:nvPr/>
            </p:nvSpPr>
            <p:spPr>
              <a:xfrm>
                <a:off x="1537061" y="5742063"/>
                <a:ext cx="91737" cy="266997"/>
              </a:xfrm>
              <a:custGeom>
                <a:avLst/>
                <a:gdLst>
                  <a:gd name="connsiteX0" fmla="*/ 33318 w 91737"/>
                  <a:gd name="connsiteY0" fmla="*/ 0 h 266997"/>
                  <a:gd name="connsiteX1" fmla="*/ 913 w 91737"/>
                  <a:gd name="connsiteY1" fmla="*/ 32405 h 266997"/>
                  <a:gd name="connsiteX2" fmla="*/ 46097 w 91737"/>
                  <a:gd name="connsiteY2" fmla="*/ 133271 h 266997"/>
                  <a:gd name="connsiteX3" fmla="*/ 0 w 91737"/>
                  <a:gd name="connsiteY3" fmla="*/ 234593 h 266997"/>
                  <a:gd name="connsiteX4" fmla="*/ 32405 w 91737"/>
                  <a:gd name="connsiteY4" fmla="*/ 266998 h 266997"/>
                  <a:gd name="connsiteX5" fmla="*/ 91738 w 91737"/>
                  <a:gd name="connsiteY5" fmla="*/ 133271 h 266997"/>
                  <a:gd name="connsiteX6" fmla="*/ 33318 w 91737"/>
                  <a:gd name="connsiteY6" fmla="*/ 0 h 26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37" h="266997">
                    <a:moveTo>
                      <a:pt x="33318" y="0"/>
                    </a:moveTo>
                    <a:lnTo>
                      <a:pt x="913" y="32405"/>
                    </a:lnTo>
                    <a:cubicBezTo>
                      <a:pt x="28297" y="57507"/>
                      <a:pt x="46097" y="93107"/>
                      <a:pt x="46097" y="133271"/>
                    </a:cubicBezTo>
                    <a:cubicBezTo>
                      <a:pt x="46097" y="173891"/>
                      <a:pt x="28297" y="209490"/>
                      <a:pt x="0" y="234593"/>
                    </a:cubicBezTo>
                    <a:lnTo>
                      <a:pt x="32405" y="266998"/>
                    </a:lnTo>
                    <a:cubicBezTo>
                      <a:pt x="68461" y="233680"/>
                      <a:pt x="91738" y="186214"/>
                      <a:pt x="91738" y="133271"/>
                    </a:cubicBezTo>
                    <a:cubicBezTo>
                      <a:pt x="91738" y="80327"/>
                      <a:pt x="69374" y="33318"/>
                      <a:pt x="33318" y="0"/>
                    </a:cubicBez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20" name="Freeform: Shape 42">
                <a:extLst>
                  <a:ext uri="{FF2B5EF4-FFF2-40B4-BE49-F238E27FC236}">
                    <a16:creationId xmlns:a16="http://schemas.microsoft.com/office/drawing/2014/main" id="{3B464793-4933-27EA-EC0B-23F730B9C638}"/>
                  </a:ext>
                </a:extLst>
              </p:cNvPr>
              <p:cNvSpPr/>
              <p:nvPr/>
            </p:nvSpPr>
            <p:spPr>
              <a:xfrm>
                <a:off x="1127218" y="5791811"/>
                <a:ext cx="71199" cy="169783"/>
              </a:xfrm>
              <a:custGeom>
                <a:avLst/>
                <a:gdLst>
                  <a:gd name="connsiteX0" fmla="*/ 70287 w 71199"/>
                  <a:gd name="connsiteY0" fmla="*/ 31948 h 169783"/>
                  <a:gd name="connsiteX1" fmla="*/ 38338 w 71199"/>
                  <a:gd name="connsiteY1" fmla="*/ 0 h 169783"/>
                  <a:gd name="connsiteX2" fmla="*/ 0 w 71199"/>
                  <a:gd name="connsiteY2" fmla="*/ 84435 h 169783"/>
                  <a:gd name="connsiteX3" fmla="*/ 38795 w 71199"/>
                  <a:gd name="connsiteY3" fmla="*/ 169783 h 169783"/>
                  <a:gd name="connsiteX4" fmla="*/ 71199 w 71199"/>
                  <a:gd name="connsiteY4" fmla="*/ 137378 h 169783"/>
                  <a:gd name="connsiteX5" fmla="*/ 45641 w 71199"/>
                  <a:gd name="connsiteY5" fmla="*/ 84435 h 169783"/>
                  <a:gd name="connsiteX6" fmla="*/ 70287 w 71199"/>
                  <a:gd name="connsiteY6" fmla="*/ 31948 h 16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99" h="169783">
                    <a:moveTo>
                      <a:pt x="70287" y="31948"/>
                    </a:moveTo>
                    <a:lnTo>
                      <a:pt x="38338" y="0"/>
                    </a:lnTo>
                    <a:cubicBezTo>
                      <a:pt x="15061" y="20538"/>
                      <a:pt x="0" y="50661"/>
                      <a:pt x="0" y="84435"/>
                    </a:cubicBezTo>
                    <a:cubicBezTo>
                      <a:pt x="0" y="118666"/>
                      <a:pt x="15061" y="148788"/>
                      <a:pt x="38795" y="169783"/>
                    </a:cubicBezTo>
                    <a:lnTo>
                      <a:pt x="71199" y="137378"/>
                    </a:lnTo>
                    <a:cubicBezTo>
                      <a:pt x="55682" y="124599"/>
                      <a:pt x="45641" y="105886"/>
                      <a:pt x="45641" y="84435"/>
                    </a:cubicBezTo>
                    <a:cubicBezTo>
                      <a:pt x="45641" y="63440"/>
                      <a:pt x="55225" y="44728"/>
                      <a:pt x="70287" y="31948"/>
                    </a:cubicBez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sp>
            <p:nvSpPr>
              <p:cNvPr id="121" name="Freeform: Shape 43">
                <a:extLst>
                  <a:ext uri="{FF2B5EF4-FFF2-40B4-BE49-F238E27FC236}">
                    <a16:creationId xmlns:a16="http://schemas.microsoft.com/office/drawing/2014/main" id="{B99C2EFB-729E-676D-9B23-7C9B2E0119D4}"/>
                  </a:ext>
                </a:extLst>
              </p:cNvPr>
              <p:cNvSpPr/>
              <p:nvPr/>
            </p:nvSpPr>
            <p:spPr>
              <a:xfrm>
                <a:off x="1036392" y="5742054"/>
                <a:ext cx="91737" cy="266997"/>
              </a:xfrm>
              <a:custGeom>
                <a:avLst/>
                <a:gdLst>
                  <a:gd name="connsiteX0" fmla="*/ 90825 w 91737"/>
                  <a:gd name="connsiteY0" fmla="*/ 32405 h 266997"/>
                  <a:gd name="connsiteX1" fmla="*/ 58420 w 91737"/>
                  <a:gd name="connsiteY1" fmla="*/ 0 h 266997"/>
                  <a:gd name="connsiteX2" fmla="*/ 0 w 91737"/>
                  <a:gd name="connsiteY2" fmla="*/ 133271 h 266997"/>
                  <a:gd name="connsiteX3" fmla="*/ 59333 w 91737"/>
                  <a:gd name="connsiteY3" fmla="*/ 266998 h 266997"/>
                  <a:gd name="connsiteX4" fmla="*/ 91738 w 91737"/>
                  <a:gd name="connsiteY4" fmla="*/ 234593 h 266997"/>
                  <a:gd name="connsiteX5" fmla="*/ 45641 w 91737"/>
                  <a:gd name="connsiteY5" fmla="*/ 133271 h 266997"/>
                  <a:gd name="connsiteX6" fmla="*/ 90825 w 91737"/>
                  <a:gd name="connsiteY6" fmla="*/ 32405 h 26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37" h="266997">
                    <a:moveTo>
                      <a:pt x="90825" y="32405"/>
                    </a:moveTo>
                    <a:lnTo>
                      <a:pt x="58420" y="0"/>
                    </a:lnTo>
                    <a:cubicBezTo>
                      <a:pt x="22364" y="33318"/>
                      <a:pt x="0" y="80327"/>
                      <a:pt x="0" y="133271"/>
                    </a:cubicBezTo>
                    <a:cubicBezTo>
                      <a:pt x="0" y="186214"/>
                      <a:pt x="23277" y="233680"/>
                      <a:pt x="59333" y="266998"/>
                    </a:cubicBezTo>
                    <a:lnTo>
                      <a:pt x="91738" y="234593"/>
                    </a:lnTo>
                    <a:cubicBezTo>
                      <a:pt x="63440" y="209490"/>
                      <a:pt x="45641" y="173434"/>
                      <a:pt x="45641" y="133271"/>
                    </a:cubicBezTo>
                    <a:cubicBezTo>
                      <a:pt x="45641" y="93107"/>
                      <a:pt x="62984" y="57507"/>
                      <a:pt x="90825" y="32405"/>
                    </a:cubicBez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107" name="Group 106">
            <a:extLst>
              <a:ext uri="{FF2B5EF4-FFF2-40B4-BE49-F238E27FC236}">
                <a16:creationId xmlns:a16="http://schemas.microsoft.com/office/drawing/2014/main" id="{C05EA90B-36EF-8809-BBB7-0C5D1DF8F096}"/>
              </a:ext>
            </a:extLst>
          </p:cNvPr>
          <p:cNvGrpSpPr/>
          <p:nvPr/>
        </p:nvGrpSpPr>
        <p:grpSpPr>
          <a:xfrm>
            <a:off x="1645645" y="4075866"/>
            <a:ext cx="178344" cy="899648"/>
            <a:chOff x="1645645" y="4075866"/>
            <a:chExt cx="178344" cy="899648"/>
          </a:xfrm>
        </p:grpSpPr>
        <p:grpSp>
          <p:nvGrpSpPr>
            <p:cNvPr id="109" name="Group 108">
              <a:extLst>
                <a:ext uri="{FF2B5EF4-FFF2-40B4-BE49-F238E27FC236}">
                  <a16:creationId xmlns:a16="http://schemas.microsoft.com/office/drawing/2014/main" id="{2B37A916-48E1-B0A4-D987-7069F54CB47F}"/>
                </a:ext>
              </a:extLst>
            </p:cNvPr>
            <p:cNvGrpSpPr/>
            <p:nvPr/>
          </p:nvGrpSpPr>
          <p:grpSpPr>
            <a:xfrm>
              <a:off x="1645645" y="4652942"/>
              <a:ext cx="178344" cy="322572"/>
              <a:chOff x="1645645" y="4652942"/>
              <a:chExt cx="178344" cy="322572"/>
            </a:xfrm>
          </p:grpSpPr>
          <p:sp>
            <p:nvSpPr>
              <p:cNvPr id="111" name="Oval 110">
                <a:extLst>
                  <a:ext uri="{FF2B5EF4-FFF2-40B4-BE49-F238E27FC236}">
                    <a16:creationId xmlns:a16="http://schemas.microsoft.com/office/drawing/2014/main" id="{D58702EC-EAD4-8842-C5CE-E246E30A5054}"/>
                  </a:ext>
                </a:extLst>
              </p:cNvPr>
              <p:cNvSpPr>
                <a:spLocks noChangeAspect="1"/>
              </p:cNvSpPr>
              <p:nvPr/>
            </p:nvSpPr>
            <p:spPr>
              <a:xfrm>
                <a:off x="1645645" y="4652942"/>
                <a:ext cx="178344" cy="18000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CC611ED0-A29F-261D-FE4C-5973BC78172A}"/>
                  </a:ext>
                </a:extLst>
              </p:cNvPr>
              <p:cNvSpPr/>
              <p:nvPr/>
            </p:nvSpPr>
            <p:spPr>
              <a:xfrm>
                <a:off x="1714671" y="4722445"/>
                <a:ext cx="40292" cy="25306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10" name="Rectangle 109">
              <a:extLst>
                <a:ext uri="{FF2B5EF4-FFF2-40B4-BE49-F238E27FC236}">
                  <a16:creationId xmlns:a16="http://schemas.microsoft.com/office/drawing/2014/main" id="{D9F24E3D-0617-CF62-B96F-A38958E4A274}"/>
                </a:ext>
              </a:extLst>
            </p:cNvPr>
            <p:cNvSpPr/>
            <p:nvPr/>
          </p:nvSpPr>
          <p:spPr>
            <a:xfrm>
              <a:off x="1714671" y="4075866"/>
              <a:ext cx="40292" cy="54247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108" name="Straight Arrow Connector 107">
            <a:extLst>
              <a:ext uri="{FF2B5EF4-FFF2-40B4-BE49-F238E27FC236}">
                <a16:creationId xmlns:a16="http://schemas.microsoft.com/office/drawing/2014/main" id="{7DE49A34-5B7C-DA98-AB93-C71849625705}"/>
              </a:ext>
            </a:extLst>
          </p:cNvPr>
          <p:cNvCxnSpPr>
            <a:cxnSpLocks/>
          </p:cNvCxnSpPr>
          <p:nvPr/>
        </p:nvCxnSpPr>
        <p:spPr>
          <a:xfrm>
            <a:off x="1733828" y="5429288"/>
            <a:ext cx="1979" cy="210262"/>
          </a:xfrm>
          <a:prstGeom prst="straightConnector1">
            <a:avLst/>
          </a:prstGeom>
          <a:ln w="38100">
            <a:solidFill>
              <a:srgbClr val="1A2746"/>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8DE69D0-F289-DFF7-2CD5-EF93A3A59EBE}"/>
              </a:ext>
            </a:extLst>
          </p:cNvPr>
          <p:cNvSpPr/>
          <p:nvPr/>
        </p:nvSpPr>
        <p:spPr>
          <a:xfrm>
            <a:off x="3332590" y="5811553"/>
            <a:ext cx="707420"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 name="Rectangle 12">
            <a:extLst>
              <a:ext uri="{FF2B5EF4-FFF2-40B4-BE49-F238E27FC236}">
                <a16:creationId xmlns:a16="http://schemas.microsoft.com/office/drawing/2014/main" id="{76158DC7-822F-664A-E9A7-16B753C7951D}"/>
              </a:ext>
            </a:extLst>
          </p:cNvPr>
          <p:cNvSpPr/>
          <p:nvPr/>
        </p:nvSpPr>
        <p:spPr>
          <a:xfrm>
            <a:off x="4877334" y="5372057"/>
            <a:ext cx="346619"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EC806A72-D18B-85E5-9E92-D86388410B60}"/>
              </a:ext>
            </a:extLst>
          </p:cNvPr>
          <p:cNvSpPr/>
          <p:nvPr/>
        </p:nvSpPr>
        <p:spPr>
          <a:xfrm>
            <a:off x="4687700" y="4935637"/>
            <a:ext cx="157528" cy="140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Rounded Corners 14">
            <a:extLst>
              <a:ext uri="{FF2B5EF4-FFF2-40B4-BE49-F238E27FC236}">
                <a16:creationId xmlns:a16="http://schemas.microsoft.com/office/drawing/2014/main" id="{76951645-89E4-4D87-9DD3-80C2926625CF}"/>
              </a:ext>
            </a:extLst>
          </p:cNvPr>
          <p:cNvSpPr/>
          <p:nvPr/>
        </p:nvSpPr>
        <p:spPr>
          <a:xfrm>
            <a:off x="2999682" y="4609456"/>
            <a:ext cx="2340000" cy="1994569"/>
          </a:xfrm>
          <a:prstGeom prst="roundRect">
            <a:avLst>
              <a:gd name="adj" fmla="val 10564"/>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Transport</a:t>
            </a:r>
          </a:p>
        </p:txBody>
      </p:sp>
      <p:sp>
        <p:nvSpPr>
          <p:cNvPr id="93" name="TextBox 680">
            <a:extLst>
              <a:ext uri="{FF2B5EF4-FFF2-40B4-BE49-F238E27FC236}">
                <a16:creationId xmlns:a16="http://schemas.microsoft.com/office/drawing/2014/main" id="{7ADD93C3-384F-3F9F-BF8B-F03AF8A0E52D}"/>
              </a:ext>
            </a:extLst>
          </p:cNvPr>
          <p:cNvSpPr txBox="1"/>
          <p:nvPr/>
        </p:nvSpPr>
        <p:spPr>
          <a:xfrm>
            <a:off x="3433592" y="4593254"/>
            <a:ext cx="905569" cy="307777"/>
          </a:xfrm>
          <a:prstGeom prst="rect">
            <a:avLst/>
          </a:prstGeom>
          <a:noFill/>
        </p:spPr>
        <p:txBody>
          <a:bodyPr wrap="non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4472C4"/>
                </a:solidFill>
              </a:rPr>
              <a:t>Intent       </a:t>
            </a:r>
          </a:p>
        </p:txBody>
      </p:sp>
      <p:grpSp>
        <p:nvGrpSpPr>
          <p:cNvPr id="95" name="Group 94">
            <a:extLst>
              <a:ext uri="{FF2B5EF4-FFF2-40B4-BE49-F238E27FC236}">
                <a16:creationId xmlns:a16="http://schemas.microsoft.com/office/drawing/2014/main" id="{084855E3-A055-612F-A4F0-16AB76A67809}"/>
              </a:ext>
            </a:extLst>
          </p:cNvPr>
          <p:cNvGrpSpPr/>
          <p:nvPr/>
        </p:nvGrpSpPr>
        <p:grpSpPr>
          <a:xfrm>
            <a:off x="3269682" y="5652603"/>
            <a:ext cx="1800000" cy="468000"/>
            <a:chOff x="3269682" y="5652603"/>
            <a:chExt cx="1800000" cy="468000"/>
          </a:xfrm>
        </p:grpSpPr>
        <p:sp>
          <p:nvSpPr>
            <p:cNvPr id="102" name="Rectangle 101">
              <a:extLst>
                <a:ext uri="{FF2B5EF4-FFF2-40B4-BE49-F238E27FC236}">
                  <a16:creationId xmlns:a16="http://schemas.microsoft.com/office/drawing/2014/main" id="{8B4E2343-DDA9-9B0F-BD59-96850990F231}"/>
                </a:ext>
              </a:extLst>
            </p:cNvPr>
            <p:cNvSpPr/>
            <p:nvPr/>
          </p:nvSpPr>
          <p:spPr>
            <a:xfrm>
              <a:off x="3269682" y="5652603"/>
              <a:ext cx="1800000" cy="46800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Optical Transport</a:t>
              </a:r>
            </a:p>
          </p:txBody>
        </p:sp>
        <p:sp>
          <p:nvSpPr>
            <p:cNvPr id="103" name="Graphic 119">
              <a:extLst>
                <a:ext uri="{FF2B5EF4-FFF2-40B4-BE49-F238E27FC236}">
                  <a16:creationId xmlns:a16="http://schemas.microsoft.com/office/drawing/2014/main" id="{4A8D8759-B4FF-8CF2-D02F-03EF0DCDE775}"/>
                </a:ext>
              </a:extLst>
            </p:cNvPr>
            <p:cNvSpPr>
              <a:spLocks noChangeAspect="1"/>
            </p:cNvSpPr>
            <p:nvPr/>
          </p:nvSpPr>
          <p:spPr>
            <a:xfrm>
              <a:off x="3411822" y="5731755"/>
              <a:ext cx="309697" cy="309697"/>
            </a:xfrm>
            <a:custGeom>
              <a:avLst/>
              <a:gdLst>
                <a:gd name="connsiteX0" fmla="*/ 638969 w 730250"/>
                <a:gd name="connsiteY0" fmla="*/ 547688 h 730250"/>
                <a:gd name="connsiteX1" fmla="*/ 592415 w 730250"/>
                <a:gd name="connsiteY1" fmla="*/ 560011 h 730250"/>
                <a:gd name="connsiteX2" fmla="*/ 509349 w 730250"/>
                <a:gd name="connsiteY2" fmla="*/ 476945 h 730250"/>
                <a:gd name="connsiteX3" fmla="*/ 547688 w 730250"/>
                <a:gd name="connsiteY3" fmla="*/ 364669 h 730250"/>
                <a:gd name="connsiteX4" fmla="*/ 509349 w 730250"/>
                <a:gd name="connsiteY4" fmla="*/ 253305 h 730250"/>
                <a:gd name="connsiteX5" fmla="*/ 592415 w 730250"/>
                <a:gd name="connsiteY5" fmla="*/ 169783 h 730250"/>
                <a:gd name="connsiteX6" fmla="*/ 638969 w 730250"/>
                <a:gd name="connsiteY6" fmla="*/ 182563 h 730250"/>
                <a:gd name="connsiteX7" fmla="*/ 730250 w 730250"/>
                <a:gd name="connsiteY7" fmla="*/ 91281 h 730250"/>
                <a:gd name="connsiteX8" fmla="*/ 638969 w 730250"/>
                <a:gd name="connsiteY8" fmla="*/ 0 h 730250"/>
                <a:gd name="connsiteX9" fmla="*/ 547688 w 730250"/>
                <a:gd name="connsiteY9" fmla="*/ 91281 h 730250"/>
                <a:gd name="connsiteX10" fmla="*/ 560467 w 730250"/>
                <a:gd name="connsiteY10" fmla="*/ 137835 h 730250"/>
                <a:gd name="connsiteX11" fmla="*/ 476945 w 730250"/>
                <a:gd name="connsiteY11" fmla="*/ 220901 h 730250"/>
                <a:gd name="connsiteX12" fmla="*/ 365125 w 730250"/>
                <a:gd name="connsiteY12" fmla="*/ 182563 h 730250"/>
                <a:gd name="connsiteX13" fmla="*/ 253305 w 730250"/>
                <a:gd name="connsiteY13" fmla="*/ 220901 h 730250"/>
                <a:gd name="connsiteX14" fmla="*/ 169783 w 730250"/>
                <a:gd name="connsiteY14" fmla="*/ 137835 h 730250"/>
                <a:gd name="connsiteX15" fmla="*/ 182563 w 730250"/>
                <a:gd name="connsiteY15" fmla="*/ 91281 h 730250"/>
                <a:gd name="connsiteX16" fmla="*/ 91281 w 730250"/>
                <a:gd name="connsiteY16" fmla="*/ 0 h 730250"/>
                <a:gd name="connsiteX17" fmla="*/ 0 w 730250"/>
                <a:gd name="connsiteY17" fmla="*/ 91281 h 730250"/>
                <a:gd name="connsiteX18" fmla="*/ 91281 w 730250"/>
                <a:gd name="connsiteY18" fmla="*/ 182563 h 730250"/>
                <a:gd name="connsiteX19" fmla="*/ 137835 w 730250"/>
                <a:gd name="connsiteY19" fmla="*/ 169783 h 730250"/>
                <a:gd name="connsiteX20" fmla="*/ 221357 w 730250"/>
                <a:gd name="connsiteY20" fmla="*/ 253305 h 730250"/>
                <a:gd name="connsiteX21" fmla="*/ 183019 w 730250"/>
                <a:gd name="connsiteY21" fmla="*/ 364669 h 730250"/>
                <a:gd name="connsiteX22" fmla="*/ 221357 w 730250"/>
                <a:gd name="connsiteY22" fmla="*/ 476488 h 730250"/>
                <a:gd name="connsiteX23" fmla="*/ 137378 w 730250"/>
                <a:gd name="connsiteY23" fmla="*/ 560467 h 730250"/>
                <a:gd name="connsiteX24" fmla="*/ 91281 w 730250"/>
                <a:gd name="connsiteY24" fmla="*/ 547688 h 730250"/>
                <a:gd name="connsiteX25" fmla="*/ 0 w 730250"/>
                <a:gd name="connsiteY25" fmla="*/ 638969 h 730250"/>
                <a:gd name="connsiteX26" fmla="*/ 91281 w 730250"/>
                <a:gd name="connsiteY26" fmla="*/ 730250 h 730250"/>
                <a:gd name="connsiteX27" fmla="*/ 182563 w 730250"/>
                <a:gd name="connsiteY27" fmla="*/ 638969 h 730250"/>
                <a:gd name="connsiteX28" fmla="*/ 169783 w 730250"/>
                <a:gd name="connsiteY28" fmla="*/ 592415 h 730250"/>
                <a:gd name="connsiteX29" fmla="*/ 253305 w 730250"/>
                <a:gd name="connsiteY29" fmla="*/ 508893 h 730250"/>
                <a:gd name="connsiteX30" fmla="*/ 365125 w 730250"/>
                <a:gd name="connsiteY30" fmla="*/ 547231 h 730250"/>
                <a:gd name="connsiteX31" fmla="*/ 476488 w 730250"/>
                <a:gd name="connsiteY31" fmla="*/ 508893 h 730250"/>
                <a:gd name="connsiteX32" fmla="*/ 560467 w 730250"/>
                <a:gd name="connsiteY32" fmla="*/ 592415 h 730250"/>
                <a:gd name="connsiteX33" fmla="*/ 547688 w 730250"/>
                <a:gd name="connsiteY33" fmla="*/ 638969 h 730250"/>
                <a:gd name="connsiteX34" fmla="*/ 638969 w 730250"/>
                <a:gd name="connsiteY34" fmla="*/ 730250 h 730250"/>
                <a:gd name="connsiteX35" fmla="*/ 730250 w 730250"/>
                <a:gd name="connsiteY35" fmla="*/ 638969 h 730250"/>
                <a:gd name="connsiteX36" fmla="*/ 638969 w 730250"/>
                <a:gd name="connsiteY36" fmla="*/ 547688 h 730250"/>
                <a:gd name="connsiteX37" fmla="*/ 593328 w 730250"/>
                <a:gd name="connsiteY37" fmla="*/ 91281 h 730250"/>
                <a:gd name="connsiteX38" fmla="*/ 638969 w 730250"/>
                <a:gd name="connsiteY38" fmla="*/ 45641 h 730250"/>
                <a:gd name="connsiteX39" fmla="*/ 684609 w 730250"/>
                <a:gd name="connsiteY39" fmla="*/ 91281 h 730250"/>
                <a:gd name="connsiteX40" fmla="*/ 638969 w 730250"/>
                <a:gd name="connsiteY40" fmla="*/ 136922 h 730250"/>
                <a:gd name="connsiteX41" fmla="*/ 627102 w 730250"/>
                <a:gd name="connsiteY41" fmla="*/ 135096 h 730250"/>
                <a:gd name="connsiteX42" fmla="*/ 595154 w 730250"/>
                <a:gd name="connsiteY42" fmla="*/ 103148 h 730250"/>
                <a:gd name="connsiteX43" fmla="*/ 593328 w 730250"/>
                <a:gd name="connsiteY43" fmla="*/ 91281 h 730250"/>
                <a:gd name="connsiteX44" fmla="*/ 91281 w 730250"/>
                <a:gd name="connsiteY44" fmla="*/ 136922 h 730250"/>
                <a:gd name="connsiteX45" fmla="*/ 45641 w 730250"/>
                <a:gd name="connsiteY45" fmla="*/ 91281 h 730250"/>
                <a:gd name="connsiteX46" fmla="*/ 91281 w 730250"/>
                <a:gd name="connsiteY46" fmla="*/ 45641 h 730250"/>
                <a:gd name="connsiteX47" fmla="*/ 136922 w 730250"/>
                <a:gd name="connsiteY47" fmla="*/ 91281 h 730250"/>
                <a:gd name="connsiteX48" fmla="*/ 135096 w 730250"/>
                <a:gd name="connsiteY48" fmla="*/ 103148 h 730250"/>
                <a:gd name="connsiteX49" fmla="*/ 103148 w 730250"/>
                <a:gd name="connsiteY49" fmla="*/ 135096 h 730250"/>
                <a:gd name="connsiteX50" fmla="*/ 91281 w 730250"/>
                <a:gd name="connsiteY50" fmla="*/ 136922 h 730250"/>
                <a:gd name="connsiteX51" fmla="*/ 136922 w 730250"/>
                <a:gd name="connsiteY51" fmla="*/ 638969 h 730250"/>
                <a:gd name="connsiteX52" fmla="*/ 91281 w 730250"/>
                <a:gd name="connsiteY52" fmla="*/ 684609 h 730250"/>
                <a:gd name="connsiteX53" fmla="*/ 45641 w 730250"/>
                <a:gd name="connsiteY53" fmla="*/ 638969 h 730250"/>
                <a:gd name="connsiteX54" fmla="*/ 91281 w 730250"/>
                <a:gd name="connsiteY54" fmla="*/ 593328 h 730250"/>
                <a:gd name="connsiteX55" fmla="*/ 102691 w 730250"/>
                <a:gd name="connsiteY55" fmla="*/ 595154 h 730250"/>
                <a:gd name="connsiteX56" fmla="*/ 135096 w 730250"/>
                <a:gd name="connsiteY56" fmla="*/ 627102 h 730250"/>
                <a:gd name="connsiteX57" fmla="*/ 136922 w 730250"/>
                <a:gd name="connsiteY57" fmla="*/ 638969 h 730250"/>
                <a:gd name="connsiteX58" fmla="*/ 444083 w 730250"/>
                <a:gd name="connsiteY58" fmla="*/ 476488 h 730250"/>
                <a:gd name="connsiteX59" fmla="*/ 365125 w 730250"/>
                <a:gd name="connsiteY59" fmla="*/ 501590 h 730250"/>
                <a:gd name="connsiteX60" fmla="*/ 286167 w 730250"/>
                <a:gd name="connsiteY60" fmla="*/ 476032 h 730250"/>
                <a:gd name="connsiteX61" fmla="*/ 254218 w 730250"/>
                <a:gd name="connsiteY61" fmla="*/ 443627 h 730250"/>
                <a:gd name="connsiteX62" fmla="*/ 228660 w 730250"/>
                <a:gd name="connsiteY62" fmla="*/ 364669 h 730250"/>
                <a:gd name="connsiteX63" fmla="*/ 253762 w 730250"/>
                <a:gd name="connsiteY63" fmla="*/ 285710 h 730250"/>
                <a:gd name="connsiteX64" fmla="*/ 286167 w 730250"/>
                <a:gd name="connsiteY64" fmla="*/ 253762 h 730250"/>
                <a:gd name="connsiteX65" fmla="*/ 365125 w 730250"/>
                <a:gd name="connsiteY65" fmla="*/ 228203 h 730250"/>
                <a:gd name="connsiteX66" fmla="*/ 444540 w 730250"/>
                <a:gd name="connsiteY66" fmla="*/ 253305 h 730250"/>
                <a:gd name="connsiteX67" fmla="*/ 476945 w 730250"/>
                <a:gd name="connsiteY67" fmla="*/ 285710 h 730250"/>
                <a:gd name="connsiteX68" fmla="*/ 502047 w 730250"/>
                <a:gd name="connsiteY68" fmla="*/ 364669 h 730250"/>
                <a:gd name="connsiteX69" fmla="*/ 476488 w 730250"/>
                <a:gd name="connsiteY69" fmla="*/ 444083 h 730250"/>
                <a:gd name="connsiteX70" fmla="*/ 444083 w 730250"/>
                <a:gd name="connsiteY70" fmla="*/ 476488 h 730250"/>
                <a:gd name="connsiteX71" fmla="*/ 638969 w 730250"/>
                <a:gd name="connsiteY71" fmla="*/ 684609 h 730250"/>
                <a:gd name="connsiteX72" fmla="*/ 593328 w 730250"/>
                <a:gd name="connsiteY72" fmla="*/ 638969 h 730250"/>
                <a:gd name="connsiteX73" fmla="*/ 595154 w 730250"/>
                <a:gd name="connsiteY73" fmla="*/ 627102 h 730250"/>
                <a:gd name="connsiteX74" fmla="*/ 627559 w 730250"/>
                <a:gd name="connsiteY74" fmla="*/ 595154 h 730250"/>
                <a:gd name="connsiteX75" fmla="*/ 638969 w 730250"/>
                <a:gd name="connsiteY75" fmla="*/ 593328 h 730250"/>
                <a:gd name="connsiteX76" fmla="*/ 684609 w 730250"/>
                <a:gd name="connsiteY76" fmla="*/ 638969 h 730250"/>
                <a:gd name="connsiteX77" fmla="*/ 638969 w 730250"/>
                <a:gd name="connsiteY77" fmla="*/ 684609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30250" h="730250">
                  <a:moveTo>
                    <a:pt x="638969" y="547688"/>
                  </a:moveTo>
                  <a:cubicBezTo>
                    <a:pt x="621625" y="547688"/>
                    <a:pt x="605651" y="552252"/>
                    <a:pt x="592415" y="560011"/>
                  </a:cubicBezTo>
                  <a:lnTo>
                    <a:pt x="509349" y="476945"/>
                  </a:lnTo>
                  <a:cubicBezTo>
                    <a:pt x="533083" y="445909"/>
                    <a:pt x="547688" y="407114"/>
                    <a:pt x="547688" y="364669"/>
                  </a:cubicBezTo>
                  <a:cubicBezTo>
                    <a:pt x="547688" y="322679"/>
                    <a:pt x="533539" y="283885"/>
                    <a:pt x="509349" y="253305"/>
                  </a:cubicBezTo>
                  <a:lnTo>
                    <a:pt x="592415" y="169783"/>
                  </a:lnTo>
                  <a:cubicBezTo>
                    <a:pt x="605651" y="177998"/>
                    <a:pt x="621625" y="182563"/>
                    <a:pt x="638969" y="182563"/>
                  </a:cubicBezTo>
                  <a:cubicBezTo>
                    <a:pt x="689630" y="182563"/>
                    <a:pt x="730250" y="141486"/>
                    <a:pt x="730250" y="91281"/>
                  </a:cubicBezTo>
                  <a:cubicBezTo>
                    <a:pt x="730250" y="40620"/>
                    <a:pt x="689630" y="0"/>
                    <a:pt x="638969" y="0"/>
                  </a:cubicBezTo>
                  <a:cubicBezTo>
                    <a:pt x="588308" y="0"/>
                    <a:pt x="547688" y="40620"/>
                    <a:pt x="547688" y="91281"/>
                  </a:cubicBezTo>
                  <a:cubicBezTo>
                    <a:pt x="547688" y="108168"/>
                    <a:pt x="552252" y="124142"/>
                    <a:pt x="560467" y="137835"/>
                  </a:cubicBezTo>
                  <a:lnTo>
                    <a:pt x="476945" y="220901"/>
                  </a:lnTo>
                  <a:cubicBezTo>
                    <a:pt x="445909" y="196711"/>
                    <a:pt x="407114" y="182563"/>
                    <a:pt x="365125" y="182563"/>
                  </a:cubicBezTo>
                  <a:cubicBezTo>
                    <a:pt x="323136" y="182563"/>
                    <a:pt x="284341" y="197167"/>
                    <a:pt x="253305" y="220901"/>
                  </a:cubicBezTo>
                  <a:lnTo>
                    <a:pt x="169783" y="137835"/>
                  </a:lnTo>
                  <a:cubicBezTo>
                    <a:pt x="177998" y="124142"/>
                    <a:pt x="182563" y="108168"/>
                    <a:pt x="182563" y="91281"/>
                  </a:cubicBezTo>
                  <a:cubicBezTo>
                    <a:pt x="182563" y="40620"/>
                    <a:pt x="141486" y="0"/>
                    <a:pt x="91281" y="0"/>
                  </a:cubicBezTo>
                  <a:cubicBezTo>
                    <a:pt x="40620" y="0"/>
                    <a:pt x="0" y="40620"/>
                    <a:pt x="0" y="91281"/>
                  </a:cubicBezTo>
                  <a:cubicBezTo>
                    <a:pt x="0" y="141486"/>
                    <a:pt x="40620" y="182563"/>
                    <a:pt x="91281" y="182563"/>
                  </a:cubicBezTo>
                  <a:cubicBezTo>
                    <a:pt x="108168" y="182563"/>
                    <a:pt x="124142" y="177998"/>
                    <a:pt x="137835" y="169783"/>
                  </a:cubicBezTo>
                  <a:lnTo>
                    <a:pt x="221357" y="253305"/>
                  </a:lnTo>
                  <a:cubicBezTo>
                    <a:pt x="197167" y="283885"/>
                    <a:pt x="183019" y="322679"/>
                    <a:pt x="183019" y="364669"/>
                  </a:cubicBezTo>
                  <a:cubicBezTo>
                    <a:pt x="183019" y="407114"/>
                    <a:pt x="197167" y="445909"/>
                    <a:pt x="221357" y="476488"/>
                  </a:cubicBezTo>
                  <a:lnTo>
                    <a:pt x="137378" y="560467"/>
                  </a:lnTo>
                  <a:cubicBezTo>
                    <a:pt x="123686" y="552252"/>
                    <a:pt x="108168" y="547688"/>
                    <a:pt x="91281" y="547688"/>
                  </a:cubicBezTo>
                  <a:cubicBezTo>
                    <a:pt x="40620" y="547688"/>
                    <a:pt x="0" y="588308"/>
                    <a:pt x="0" y="638969"/>
                  </a:cubicBezTo>
                  <a:cubicBezTo>
                    <a:pt x="0" y="689173"/>
                    <a:pt x="40620" y="730250"/>
                    <a:pt x="91281" y="730250"/>
                  </a:cubicBezTo>
                  <a:cubicBezTo>
                    <a:pt x="141486" y="730250"/>
                    <a:pt x="182563" y="689173"/>
                    <a:pt x="182563" y="638969"/>
                  </a:cubicBezTo>
                  <a:cubicBezTo>
                    <a:pt x="182563" y="621625"/>
                    <a:pt x="177998" y="605651"/>
                    <a:pt x="169783" y="592415"/>
                  </a:cubicBezTo>
                  <a:lnTo>
                    <a:pt x="253305" y="508893"/>
                  </a:lnTo>
                  <a:cubicBezTo>
                    <a:pt x="284341" y="532626"/>
                    <a:pt x="323136" y="547231"/>
                    <a:pt x="365125" y="547231"/>
                  </a:cubicBezTo>
                  <a:cubicBezTo>
                    <a:pt x="407114" y="547231"/>
                    <a:pt x="445453" y="533083"/>
                    <a:pt x="476488" y="508893"/>
                  </a:cubicBezTo>
                  <a:lnTo>
                    <a:pt x="560467" y="592415"/>
                  </a:lnTo>
                  <a:cubicBezTo>
                    <a:pt x="552252" y="605651"/>
                    <a:pt x="547688" y="621625"/>
                    <a:pt x="547688" y="638969"/>
                  </a:cubicBezTo>
                  <a:cubicBezTo>
                    <a:pt x="547688" y="689173"/>
                    <a:pt x="588308" y="730250"/>
                    <a:pt x="638969" y="730250"/>
                  </a:cubicBezTo>
                  <a:cubicBezTo>
                    <a:pt x="689630" y="730250"/>
                    <a:pt x="730250" y="689173"/>
                    <a:pt x="730250" y="638969"/>
                  </a:cubicBezTo>
                  <a:cubicBezTo>
                    <a:pt x="730250" y="588308"/>
                    <a:pt x="689630" y="547688"/>
                    <a:pt x="638969" y="547688"/>
                  </a:cubicBezTo>
                  <a:close/>
                  <a:moveTo>
                    <a:pt x="593328" y="91281"/>
                  </a:moveTo>
                  <a:cubicBezTo>
                    <a:pt x="593328" y="66179"/>
                    <a:pt x="613866" y="45641"/>
                    <a:pt x="638969" y="45641"/>
                  </a:cubicBezTo>
                  <a:cubicBezTo>
                    <a:pt x="664071" y="45641"/>
                    <a:pt x="684609" y="66179"/>
                    <a:pt x="684609" y="91281"/>
                  </a:cubicBezTo>
                  <a:cubicBezTo>
                    <a:pt x="684609" y="116384"/>
                    <a:pt x="664071" y="136922"/>
                    <a:pt x="638969" y="136922"/>
                  </a:cubicBezTo>
                  <a:cubicBezTo>
                    <a:pt x="634861" y="136922"/>
                    <a:pt x="630753" y="136465"/>
                    <a:pt x="627102" y="135096"/>
                  </a:cubicBezTo>
                  <a:cubicBezTo>
                    <a:pt x="611584" y="130989"/>
                    <a:pt x="599261" y="118666"/>
                    <a:pt x="595154" y="103148"/>
                  </a:cubicBezTo>
                  <a:cubicBezTo>
                    <a:pt x="593785" y="99497"/>
                    <a:pt x="593328" y="95389"/>
                    <a:pt x="593328" y="91281"/>
                  </a:cubicBezTo>
                  <a:close/>
                  <a:moveTo>
                    <a:pt x="91281" y="136922"/>
                  </a:moveTo>
                  <a:cubicBezTo>
                    <a:pt x="66179" y="136922"/>
                    <a:pt x="45641" y="116384"/>
                    <a:pt x="45641" y="91281"/>
                  </a:cubicBezTo>
                  <a:cubicBezTo>
                    <a:pt x="45641" y="66179"/>
                    <a:pt x="66179" y="45641"/>
                    <a:pt x="91281" y="45641"/>
                  </a:cubicBezTo>
                  <a:cubicBezTo>
                    <a:pt x="116384" y="45641"/>
                    <a:pt x="136922" y="66179"/>
                    <a:pt x="136922" y="91281"/>
                  </a:cubicBezTo>
                  <a:cubicBezTo>
                    <a:pt x="136922" y="95389"/>
                    <a:pt x="136465" y="99497"/>
                    <a:pt x="135096" y="103148"/>
                  </a:cubicBezTo>
                  <a:cubicBezTo>
                    <a:pt x="130989" y="118666"/>
                    <a:pt x="118666" y="130989"/>
                    <a:pt x="103148" y="135096"/>
                  </a:cubicBezTo>
                  <a:cubicBezTo>
                    <a:pt x="99497" y="136465"/>
                    <a:pt x="95389" y="136922"/>
                    <a:pt x="91281" y="136922"/>
                  </a:cubicBezTo>
                  <a:close/>
                  <a:moveTo>
                    <a:pt x="136922" y="638969"/>
                  </a:moveTo>
                  <a:cubicBezTo>
                    <a:pt x="136922" y="664071"/>
                    <a:pt x="116384" y="684609"/>
                    <a:pt x="91281" y="684609"/>
                  </a:cubicBezTo>
                  <a:cubicBezTo>
                    <a:pt x="66179" y="684609"/>
                    <a:pt x="45641" y="664071"/>
                    <a:pt x="45641" y="638969"/>
                  </a:cubicBezTo>
                  <a:cubicBezTo>
                    <a:pt x="45641" y="613866"/>
                    <a:pt x="66179" y="593328"/>
                    <a:pt x="91281" y="593328"/>
                  </a:cubicBezTo>
                  <a:cubicBezTo>
                    <a:pt x="95389" y="593328"/>
                    <a:pt x="99040" y="593785"/>
                    <a:pt x="102691" y="595154"/>
                  </a:cubicBezTo>
                  <a:cubicBezTo>
                    <a:pt x="118666" y="598805"/>
                    <a:pt x="130989" y="611128"/>
                    <a:pt x="135096" y="627102"/>
                  </a:cubicBezTo>
                  <a:cubicBezTo>
                    <a:pt x="136465" y="630753"/>
                    <a:pt x="136922" y="634861"/>
                    <a:pt x="136922" y="638969"/>
                  </a:cubicBezTo>
                  <a:close/>
                  <a:moveTo>
                    <a:pt x="444083" y="476488"/>
                  </a:moveTo>
                  <a:cubicBezTo>
                    <a:pt x="421719" y="492006"/>
                    <a:pt x="394791" y="501590"/>
                    <a:pt x="365125" y="501590"/>
                  </a:cubicBezTo>
                  <a:cubicBezTo>
                    <a:pt x="335915" y="501590"/>
                    <a:pt x="308531" y="492006"/>
                    <a:pt x="286167" y="476032"/>
                  </a:cubicBezTo>
                  <a:cubicBezTo>
                    <a:pt x="273387" y="467360"/>
                    <a:pt x="262890" y="456406"/>
                    <a:pt x="254218" y="443627"/>
                  </a:cubicBezTo>
                  <a:cubicBezTo>
                    <a:pt x="237788" y="421263"/>
                    <a:pt x="228660" y="394335"/>
                    <a:pt x="228660" y="364669"/>
                  </a:cubicBezTo>
                  <a:cubicBezTo>
                    <a:pt x="228660" y="335002"/>
                    <a:pt x="237788" y="308074"/>
                    <a:pt x="253762" y="285710"/>
                  </a:cubicBezTo>
                  <a:cubicBezTo>
                    <a:pt x="262890" y="273387"/>
                    <a:pt x="273844" y="262434"/>
                    <a:pt x="286167" y="253762"/>
                  </a:cubicBezTo>
                  <a:cubicBezTo>
                    <a:pt x="308531" y="237788"/>
                    <a:pt x="335915" y="228203"/>
                    <a:pt x="365125" y="228203"/>
                  </a:cubicBezTo>
                  <a:cubicBezTo>
                    <a:pt x="394791" y="228203"/>
                    <a:pt x="422176" y="237788"/>
                    <a:pt x="444540" y="253305"/>
                  </a:cubicBezTo>
                  <a:cubicBezTo>
                    <a:pt x="456863" y="262434"/>
                    <a:pt x="467816" y="273387"/>
                    <a:pt x="476945" y="285710"/>
                  </a:cubicBezTo>
                  <a:cubicBezTo>
                    <a:pt x="492462" y="308074"/>
                    <a:pt x="502047" y="335002"/>
                    <a:pt x="502047" y="364669"/>
                  </a:cubicBezTo>
                  <a:cubicBezTo>
                    <a:pt x="502047" y="394335"/>
                    <a:pt x="492462" y="421719"/>
                    <a:pt x="476488" y="444083"/>
                  </a:cubicBezTo>
                  <a:cubicBezTo>
                    <a:pt x="467360" y="456863"/>
                    <a:pt x="456406" y="467816"/>
                    <a:pt x="444083" y="476488"/>
                  </a:cubicBezTo>
                  <a:close/>
                  <a:moveTo>
                    <a:pt x="638969" y="684609"/>
                  </a:moveTo>
                  <a:cubicBezTo>
                    <a:pt x="613866" y="684609"/>
                    <a:pt x="593328" y="664071"/>
                    <a:pt x="593328" y="638969"/>
                  </a:cubicBezTo>
                  <a:cubicBezTo>
                    <a:pt x="593328" y="634861"/>
                    <a:pt x="593785" y="630753"/>
                    <a:pt x="595154" y="627102"/>
                  </a:cubicBezTo>
                  <a:cubicBezTo>
                    <a:pt x="599261" y="611128"/>
                    <a:pt x="611584" y="598805"/>
                    <a:pt x="627559" y="595154"/>
                  </a:cubicBezTo>
                  <a:cubicBezTo>
                    <a:pt x="631210" y="593785"/>
                    <a:pt x="634861" y="593328"/>
                    <a:pt x="638969" y="593328"/>
                  </a:cubicBezTo>
                  <a:cubicBezTo>
                    <a:pt x="664071" y="593328"/>
                    <a:pt x="684609" y="613866"/>
                    <a:pt x="684609" y="638969"/>
                  </a:cubicBezTo>
                  <a:cubicBezTo>
                    <a:pt x="684609" y="664071"/>
                    <a:pt x="664071" y="684609"/>
                    <a:pt x="638969" y="684609"/>
                  </a:cubicBezTo>
                  <a:close/>
                </a:path>
              </a:pathLst>
            </a:custGeom>
            <a:solidFill>
              <a:schemeClr val="bg1"/>
            </a:solid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96" name="Group 95">
            <a:extLst>
              <a:ext uri="{FF2B5EF4-FFF2-40B4-BE49-F238E27FC236}">
                <a16:creationId xmlns:a16="http://schemas.microsoft.com/office/drawing/2014/main" id="{C3F0A0A5-88A1-93E6-A3B3-60B55DB8BA0F}"/>
              </a:ext>
            </a:extLst>
          </p:cNvPr>
          <p:cNvGrpSpPr/>
          <p:nvPr/>
        </p:nvGrpSpPr>
        <p:grpSpPr>
          <a:xfrm>
            <a:off x="4080510" y="4075866"/>
            <a:ext cx="178344" cy="899648"/>
            <a:chOff x="4080510" y="4075866"/>
            <a:chExt cx="178344" cy="899648"/>
          </a:xfrm>
          <a:solidFill>
            <a:srgbClr val="0000FF"/>
          </a:solidFill>
        </p:grpSpPr>
        <p:grpSp>
          <p:nvGrpSpPr>
            <p:cNvPr id="98" name="Group 97">
              <a:extLst>
                <a:ext uri="{FF2B5EF4-FFF2-40B4-BE49-F238E27FC236}">
                  <a16:creationId xmlns:a16="http://schemas.microsoft.com/office/drawing/2014/main" id="{707F394F-7DC9-7377-9DD1-5585712D5D44}"/>
                </a:ext>
              </a:extLst>
            </p:cNvPr>
            <p:cNvGrpSpPr/>
            <p:nvPr/>
          </p:nvGrpSpPr>
          <p:grpSpPr>
            <a:xfrm>
              <a:off x="4080510" y="4652942"/>
              <a:ext cx="178344" cy="322572"/>
              <a:chOff x="4080510" y="4652942"/>
              <a:chExt cx="178344" cy="322572"/>
            </a:xfrm>
            <a:grpFill/>
          </p:grpSpPr>
          <p:sp>
            <p:nvSpPr>
              <p:cNvPr id="100" name="Oval 99">
                <a:extLst>
                  <a:ext uri="{FF2B5EF4-FFF2-40B4-BE49-F238E27FC236}">
                    <a16:creationId xmlns:a16="http://schemas.microsoft.com/office/drawing/2014/main" id="{41DC5C72-8008-9C46-FCDC-8EEFB08CBC1D}"/>
                  </a:ext>
                </a:extLst>
              </p:cNvPr>
              <p:cNvSpPr>
                <a:spLocks noChangeAspect="1"/>
              </p:cNvSpPr>
              <p:nvPr/>
            </p:nvSpPr>
            <p:spPr>
              <a:xfrm>
                <a:off x="4080510" y="4652942"/>
                <a:ext cx="178344" cy="18000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67B722B6-9774-0A5C-C768-6D9FA600EDA0}"/>
                  </a:ext>
                </a:extLst>
              </p:cNvPr>
              <p:cNvSpPr/>
              <p:nvPr/>
            </p:nvSpPr>
            <p:spPr>
              <a:xfrm>
                <a:off x="4149536" y="4722445"/>
                <a:ext cx="40292" cy="25306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9" name="Rectangle 98">
              <a:extLst>
                <a:ext uri="{FF2B5EF4-FFF2-40B4-BE49-F238E27FC236}">
                  <a16:creationId xmlns:a16="http://schemas.microsoft.com/office/drawing/2014/main" id="{B974DF65-5584-8B9F-AA4C-FA81904017CB}"/>
                </a:ext>
              </a:extLst>
            </p:cNvPr>
            <p:cNvSpPr/>
            <p:nvPr/>
          </p:nvSpPr>
          <p:spPr>
            <a:xfrm>
              <a:off x="4149536" y="4075866"/>
              <a:ext cx="40292" cy="54247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97" name="Straight Arrow Connector 96">
            <a:extLst>
              <a:ext uri="{FF2B5EF4-FFF2-40B4-BE49-F238E27FC236}">
                <a16:creationId xmlns:a16="http://schemas.microsoft.com/office/drawing/2014/main" id="{1AEA3F1B-0FF6-9332-07E7-7FEA007C17CA}"/>
              </a:ext>
            </a:extLst>
          </p:cNvPr>
          <p:cNvCxnSpPr>
            <a:cxnSpLocks/>
          </p:cNvCxnSpPr>
          <p:nvPr/>
        </p:nvCxnSpPr>
        <p:spPr>
          <a:xfrm>
            <a:off x="4168693" y="5429288"/>
            <a:ext cx="1979" cy="210262"/>
          </a:xfrm>
          <a:prstGeom prst="straightConnector1">
            <a:avLst/>
          </a:prstGeom>
          <a:ln w="38100">
            <a:solidFill>
              <a:srgbClr val="1A2746"/>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0579ED-423C-3974-B71B-2C68EBA7B080}"/>
              </a:ext>
            </a:extLst>
          </p:cNvPr>
          <p:cNvSpPr/>
          <p:nvPr/>
        </p:nvSpPr>
        <p:spPr>
          <a:xfrm>
            <a:off x="3269682" y="4912236"/>
            <a:ext cx="1800000" cy="504000"/>
          </a:xfrm>
          <a:prstGeom prst="rect">
            <a:avLst/>
          </a:prstGeom>
          <a:solidFill>
            <a:srgbClr val="1A2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t>Transport </a:t>
            </a:r>
          </a:p>
          <a:p>
            <a:pPr algn="ctr"/>
            <a:r>
              <a:rPr lang="en-US" sz="1400"/>
              <a:t>Intent Manager</a:t>
            </a:r>
          </a:p>
        </p:txBody>
      </p:sp>
      <p:sp>
        <p:nvSpPr>
          <p:cNvPr id="80" name="Rectangle 79">
            <a:extLst>
              <a:ext uri="{FF2B5EF4-FFF2-40B4-BE49-F238E27FC236}">
                <a16:creationId xmlns:a16="http://schemas.microsoft.com/office/drawing/2014/main" id="{05A9FEFF-AF60-B1D8-9EF3-0296B75DC647}"/>
              </a:ext>
            </a:extLst>
          </p:cNvPr>
          <p:cNvSpPr/>
          <p:nvPr/>
        </p:nvSpPr>
        <p:spPr>
          <a:xfrm>
            <a:off x="834817" y="4912236"/>
            <a:ext cx="1800000" cy="504000"/>
          </a:xfrm>
          <a:prstGeom prst="rect">
            <a:avLst/>
          </a:prstGeom>
          <a:solidFill>
            <a:srgbClr val="1A2746"/>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t>RAN</a:t>
            </a:r>
          </a:p>
          <a:p>
            <a:pPr algn="ctr"/>
            <a:r>
              <a:rPr lang="en-US" sz="1400"/>
              <a:t>Intent Manager</a:t>
            </a:r>
          </a:p>
        </p:txBody>
      </p:sp>
      <p:grpSp>
        <p:nvGrpSpPr>
          <p:cNvPr id="81" name="Group 80">
            <a:extLst>
              <a:ext uri="{FF2B5EF4-FFF2-40B4-BE49-F238E27FC236}">
                <a16:creationId xmlns:a16="http://schemas.microsoft.com/office/drawing/2014/main" id="{6EA99E2C-C045-8AD0-4865-5FA1231DF1DD}"/>
              </a:ext>
            </a:extLst>
          </p:cNvPr>
          <p:cNvGrpSpPr>
            <a:grpSpLocks noChangeAspect="1"/>
          </p:cNvGrpSpPr>
          <p:nvPr/>
        </p:nvGrpSpPr>
        <p:grpSpPr>
          <a:xfrm>
            <a:off x="909979" y="4999374"/>
            <a:ext cx="364169" cy="343768"/>
            <a:chOff x="909979" y="4999374"/>
            <a:chExt cx="3945659" cy="3724627"/>
          </a:xfrm>
          <a:solidFill>
            <a:schemeClr val="bg1"/>
          </a:solidFill>
        </p:grpSpPr>
        <p:grpSp>
          <p:nvGrpSpPr>
            <p:cNvPr id="82" name="Group 81">
              <a:extLst>
                <a:ext uri="{FF2B5EF4-FFF2-40B4-BE49-F238E27FC236}">
                  <a16:creationId xmlns:a16="http://schemas.microsoft.com/office/drawing/2014/main" id="{D93357BA-392F-84B5-1643-869714C85B7A}"/>
                </a:ext>
              </a:extLst>
            </p:cNvPr>
            <p:cNvGrpSpPr/>
            <p:nvPr/>
          </p:nvGrpSpPr>
          <p:grpSpPr>
            <a:xfrm>
              <a:off x="1946803" y="6048735"/>
              <a:ext cx="1848490" cy="1852192"/>
              <a:chOff x="1946803" y="6048735"/>
              <a:chExt cx="1680445" cy="1683811"/>
            </a:xfrm>
            <a:grpFill/>
          </p:grpSpPr>
          <p:sp>
            <p:nvSpPr>
              <p:cNvPr id="88" name="Freeform 4">
                <a:extLst>
                  <a:ext uri="{FF2B5EF4-FFF2-40B4-BE49-F238E27FC236}">
                    <a16:creationId xmlns:a16="http://schemas.microsoft.com/office/drawing/2014/main" id="{A79370A3-F576-D38D-6027-3C76F5AB4BA1}"/>
                  </a:ext>
                </a:extLst>
              </p:cNvPr>
              <p:cNvSpPr>
                <a:spLocks noChangeAspect="1"/>
              </p:cNvSpPr>
              <p:nvPr/>
            </p:nvSpPr>
            <p:spPr bwMode="auto">
              <a:xfrm>
                <a:off x="2827421" y="6108655"/>
                <a:ext cx="780976" cy="737888"/>
              </a:xfrm>
              <a:custGeom>
                <a:avLst/>
                <a:gdLst>
                  <a:gd name="T0" fmla="*/ 6632 w 491"/>
                  <a:gd name="T1" fmla="*/ 6694 h 464"/>
                  <a:gd name="T2" fmla="*/ 5448 w 491"/>
                  <a:gd name="T3" fmla="*/ 9056 h 464"/>
                  <a:gd name="T4" fmla="*/ 1396 w 491"/>
                  <a:gd name="T5" fmla="*/ 12202 h 464"/>
                  <a:gd name="T6" fmla="*/ 15756 w 491"/>
                  <a:gd name="T7" fmla="*/ 18240 h 464"/>
                  <a:gd name="T8" fmla="*/ 15756 w 491"/>
                  <a:gd name="T9" fmla="*/ 18240 h 464"/>
                  <a:gd name="T10" fmla="*/ 20965 w 491"/>
                  <a:gd name="T11" fmla="*/ 24343 h 464"/>
                  <a:gd name="T12" fmla="*/ 19713 w 491"/>
                  <a:gd name="T13" fmla="*/ 24778 h 464"/>
                  <a:gd name="T14" fmla="*/ 19278 w 491"/>
                  <a:gd name="T15" fmla="*/ 27199 h 464"/>
                  <a:gd name="T16" fmla="*/ 28908 w 491"/>
                  <a:gd name="T17" fmla="*/ 33593 h 464"/>
                  <a:gd name="T18" fmla="*/ 30526 w 491"/>
                  <a:gd name="T19" fmla="*/ 33896 h 464"/>
                  <a:gd name="T20" fmla="*/ 31715 w 491"/>
                  <a:gd name="T21" fmla="*/ 32724 h 464"/>
                  <a:gd name="T22" fmla="*/ 35762 w 491"/>
                  <a:gd name="T23" fmla="*/ 21915 h 464"/>
                  <a:gd name="T24" fmla="*/ 33997 w 491"/>
                  <a:gd name="T25" fmla="*/ 20137 h 464"/>
                  <a:gd name="T26" fmla="*/ 32742 w 491"/>
                  <a:gd name="T27" fmla="*/ 20522 h 464"/>
                  <a:gd name="T28" fmla="*/ 31648 w 491"/>
                  <a:gd name="T29" fmla="*/ 18519 h 464"/>
                  <a:gd name="T30" fmla="*/ 31648 w 491"/>
                  <a:gd name="T31" fmla="*/ 18519 h 464"/>
                  <a:gd name="T32" fmla="*/ 31502 w 491"/>
                  <a:gd name="T33" fmla="*/ 18306 h 464"/>
                  <a:gd name="T34" fmla="*/ 31502 w 491"/>
                  <a:gd name="T35" fmla="*/ 18240 h 464"/>
                  <a:gd name="T36" fmla="*/ 31502 w 491"/>
                  <a:gd name="T37" fmla="*/ 18240 h 464"/>
                  <a:gd name="T38" fmla="*/ 0 w 491"/>
                  <a:gd name="T39" fmla="*/ 0 h 464"/>
                  <a:gd name="T40" fmla="*/ 5448 w 491"/>
                  <a:gd name="T41" fmla="*/ 4325 h 464"/>
                  <a:gd name="T42" fmla="*/ 6632 w 491"/>
                  <a:gd name="T43" fmla="*/ 6694 h 4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1"/>
                  <a:gd name="T67" fmla="*/ 0 h 464"/>
                  <a:gd name="T68" fmla="*/ 491 w 491"/>
                  <a:gd name="T69" fmla="*/ 464 h 4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1" h="464">
                    <a:moveTo>
                      <a:pt x="90" y="91"/>
                    </a:moveTo>
                    <a:cubicBezTo>
                      <a:pt x="90" y="103"/>
                      <a:pt x="84" y="114"/>
                      <a:pt x="74" y="123"/>
                    </a:cubicBezTo>
                    <a:cubicBezTo>
                      <a:pt x="67" y="128"/>
                      <a:pt x="44" y="146"/>
                      <a:pt x="19" y="166"/>
                    </a:cubicBezTo>
                    <a:cubicBezTo>
                      <a:pt x="93" y="172"/>
                      <a:pt x="161" y="202"/>
                      <a:pt x="214" y="248"/>
                    </a:cubicBezTo>
                    <a:cubicBezTo>
                      <a:pt x="214" y="248"/>
                      <a:pt x="214" y="248"/>
                      <a:pt x="214" y="248"/>
                    </a:cubicBezTo>
                    <a:cubicBezTo>
                      <a:pt x="242" y="272"/>
                      <a:pt x="266" y="300"/>
                      <a:pt x="285" y="331"/>
                    </a:cubicBezTo>
                    <a:cubicBezTo>
                      <a:pt x="275" y="335"/>
                      <a:pt x="269" y="337"/>
                      <a:pt x="268" y="337"/>
                    </a:cubicBezTo>
                    <a:cubicBezTo>
                      <a:pt x="245" y="345"/>
                      <a:pt x="247" y="360"/>
                      <a:pt x="262" y="370"/>
                    </a:cubicBezTo>
                    <a:cubicBezTo>
                      <a:pt x="278" y="380"/>
                      <a:pt x="379" y="448"/>
                      <a:pt x="393" y="457"/>
                    </a:cubicBezTo>
                    <a:cubicBezTo>
                      <a:pt x="401" y="462"/>
                      <a:pt x="408" y="464"/>
                      <a:pt x="415" y="461"/>
                    </a:cubicBezTo>
                    <a:cubicBezTo>
                      <a:pt x="423" y="459"/>
                      <a:pt x="427" y="453"/>
                      <a:pt x="431" y="445"/>
                    </a:cubicBezTo>
                    <a:cubicBezTo>
                      <a:pt x="437" y="429"/>
                      <a:pt x="482" y="308"/>
                      <a:pt x="486" y="298"/>
                    </a:cubicBezTo>
                    <a:cubicBezTo>
                      <a:pt x="491" y="279"/>
                      <a:pt x="484" y="267"/>
                      <a:pt x="462" y="274"/>
                    </a:cubicBezTo>
                    <a:cubicBezTo>
                      <a:pt x="461" y="274"/>
                      <a:pt x="455" y="276"/>
                      <a:pt x="445" y="279"/>
                    </a:cubicBezTo>
                    <a:cubicBezTo>
                      <a:pt x="440" y="270"/>
                      <a:pt x="435" y="261"/>
                      <a:pt x="430" y="252"/>
                    </a:cubicBezTo>
                    <a:cubicBezTo>
                      <a:pt x="430" y="252"/>
                      <a:pt x="430" y="252"/>
                      <a:pt x="430" y="252"/>
                    </a:cubicBezTo>
                    <a:cubicBezTo>
                      <a:pt x="430" y="251"/>
                      <a:pt x="429" y="250"/>
                      <a:pt x="428" y="249"/>
                    </a:cubicBezTo>
                    <a:cubicBezTo>
                      <a:pt x="428" y="249"/>
                      <a:pt x="428" y="248"/>
                      <a:pt x="428" y="248"/>
                    </a:cubicBezTo>
                    <a:cubicBezTo>
                      <a:pt x="428" y="248"/>
                      <a:pt x="428" y="248"/>
                      <a:pt x="428" y="248"/>
                    </a:cubicBezTo>
                    <a:cubicBezTo>
                      <a:pt x="340" y="102"/>
                      <a:pt x="182" y="4"/>
                      <a:pt x="0" y="0"/>
                    </a:cubicBezTo>
                    <a:cubicBezTo>
                      <a:pt x="32" y="25"/>
                      <a:pt x="67" y="53"/>
                      <a:pt x="74" y="59"/>
                    </a:cubicBezTo>
                    <a:cubicBezTo>
                      <a:pt x="84" y="67"/>
                      <a:pt x="90" y="78"/>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89" name="Freeform 5">
                <a:extLst>
                  <a:ext uri="{FF2B5EF4-FFF2-40B4-BE49-F238E27FC236}">
                    <a16:creationId xmlns:a16="http://schemas.microsoft.com/office/drawing/2014/main" id="{9FC80427-DCB9-5150-2791-A746DCABD027}"/>
                  </a:ext>
                </a:extLst>
              </p:cNvPr>
              <p:cNvSpPr>
                <a:spLocks noChangeAspect="1"/>
              </p:cNvSpPr>
              <p:nvPr/>
            </p:nvSpPr>
            <p:spPr bwMode="auto">
              <a:xfrm>
                <a:off x="1946803" y="6582626"/>
                <a:ext cx="505615" cy="984299"/>
              </a:xfrm>
              <a:custGeom>
                <a:avLst/>
                <a:gdLst>
                  <a:gd name="T0" fmla="*/ 15856 w 318"/>
                  <a:gd name="T1" fmla="*/ 36222 h 619"/>
                  <a:gd name="T2" fmla="*/ 18232 w 318"/>
                  <a:gd name="T3" fmla="*/ 35071 h 619"/>
                  <a:gd name="T4" fmla="*/ 23368 w 318"/>
                  <a:gd name="T5" fmla="*/ 34849 h 619"/>
                  <a:gd name="T6" fmla="*/ 19755 w 318"/>
                  <a:gd name="T7" fmla="*/ 31028 h 619"/>
                  <a:gd name="T8" fmla="*/ 19755 w 318"/>
                  <a:gd name="T9" fmla="*/ 31028 h 619"/>
                  <a:gd name="T10" fmla="*/ 14557 w 318"/>
                  <a:gd name="T11" fmla="*/ 15971 h 619"/>
                  <a:gd name="T12" fmla="*/ 14619 w 318"/>
                  <a:gd name="T13" fmla="*/ 13534 h 619"/>
                  <a:gd name="T14" fmla="*/ 15922 w 318"/>
                  <a:gd name="T15" fmla="*/ 13968 h 619"/>
                  <a:gd name="T16" fmla="*/ 17703 w 318"/>
                  <a:gd name="T17" fmla="*/ 12199 h 619"/>
                  <a:gd name="T18" fmla="*/ 13660 w 318"/>
                  <a:gd name="T19" fmla="*/ 1394 h 619"/>
                  <a:gd name="T20" fmla="*/ 12472 w 318"/>
                  <a:gd name="T21" fmla="*/ 222 h 619"/>
                  <a:gd name="T22" fmla="*/ 10949 w 318"/>
                  <a:gd name="T23" fmla="*/ 524 h 619"/>
                  <a:gd name="T24" fmla="*/ 1237 w 318"/>
                  <a:gd name="T25" fmla="*/ 6849 h 619"/>
                  <a:gd name="T26" fmla="*/ 1684 w 318"/>
                  <a:gd name="T27" fmla="*/ 9344 h 619"/>
                  <a:gd name="T28" fmla="*/ 2855 w 318"/>
                  <a:gd name="T29" fmla="*/ 9712 h 619"/>
                  <a:gd name="T30" fmla="*/ 2650 w 318"/>
                  <a:gd name="T31" fmla="*/ 11920 h 619"/>
                  <a:gd name="T32" fmla="*/ 2581 w 318"/>
                  <a:gd name="T33" fmla="*/ 11920 h 619"/>
                  <a:gd name="T34" fmla="*/ 2581 w 318"/>
                  <a:gd name="T35" fmla="*/ 12133 h 619"/>
                  <a:gd name="T36" fmla="*/ 2581 w 318"/>
                  <a:gd name="T37" fmla="*/ 12636 h 619"/>
                  <a:gd name="T38" fmla="*/ 2487 w 318"/>
                  <a:gd name="T39" fmla="*/ 12953 h 619"/>
                  <a:gd name="T40" fmla="*/ 2487 w 318"/>
                  <a:gd name="T41" fmla="*/ 13226 h 619"/>
                  <a:gd name="T42" fmla="*/ 2487 w 318"/>
                  <a:gd name="T43" fmla="*/ 13226 h 619"/>
                  <a:gd name="T44" fmla="*/ 2425 w 318"/>
                  <a:gd name="T45" fmla="*/ 15586 h 619"/>
                  <a:gd name="T46" fmla="*/ 9983 w 318"/>
                  <a:gd name="T47" fmla="*/ 38206 h 619"/>
                  <a:gd name="T48" fmla="*/ 9983 w 318"/>
                  <a:gd name="T49" fmla="*/ 38303 h 619"/>
                  <a:gd name="T50" fmla="*/ 17268 w 318"/>
                  <a:gd name="T51" fmla="*/ 45497 h 619"/>
                  <a:gd name="T52" fmla="*/ 15421 w 318"/>
                  <a:gd name="T53" fmla="*/ 38872 h 619"/>
                  <a:gd name="T54" fmla="*/ 15856 w 318"/>
                  <a:gd name="T55" fmla="*/ 36222 h 6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8"/>
                  <a:gd name="T85" fmla="*/ 0 h 619"/>
                  <a:gd name="T86" fmla="*/ 318 w 318"/>
                  <a:gd name="T87" fmla="*/ 619 h 61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8" h="619">
                    <a:moveTo>
                      <a:pt x="216" y="493"/>
                    </a:moveTo>
                    <a:cubicBezTo>
                      <a:pt x="223" y="483"/>
                      <a:pt x="234" y="478"/>
                      <a:pt x="248" y="477"/>
                    </a:cubicBezTo>
                    <a:cubicBezTo>
                      <a:pt x="256" y="477"/>
                      <a:pt x="286" y="475"/>
                      <a:pt x="318" y="474"/>
                    </a:cubicBezTo>
                    <a:cubicBezTo>
                      <a:pt x="299" y="458"/>
                      <a:pt x="283" y="440"/>
                      <a:pt x="269" y="422"/>
                    </a:cubicBezTo>
                    <a:cubicBezTo>
                      <a:pt x="269" y="422"/>
                      <a:pt x="269" y="422"/>
                      <a:pt x="269" y="422"/>
                    </a:cubicBezTo>
                    <a:cubicBezTo>
                      <a:pt x="225" y="365"/>
                      <a:pt x="199" y="294"/>
                      <a:pt x="198" y="217"/>
                    </a:cubicBezTo>
                    <a:cubicBezTo>
                      <a:pt x="198" y="206"/>
                      <a:pt x="198" y="195"/>
                      <a:pt x="199" y="184"/>
                    </a:cubicBezTo>
                    <a:cubicBezTo>
                      <a:pt x="210" y="187"/>
                      <a:pt x="216" y="189"/>
                      <a:pt x="217" y="190"/>
                    </a:cubicBezTo>
                    <a:cubicBezTo>
                      <a:pt x="239" y="197"/>
                      <a:pt x="247" y="183"/>
                      <a:pt x="241" y="166"/>
                    </a:cubicBezTo>
                    <a:cubicBezTo>
                      <a:pt x="234" y="149"/>
                      <a:pt x="192" y="35"/>
                      <a:pt x="186" y="19"/>
                    </a:cubicBezTo>
                    <a:cubicBezTo>
                      <a:pt x="183" y="11"/>
                      <a:pt x="178" y="5"/>
                      <a:pt x="170" y="3"/>
                    </a:cubicBezTo>
                    <a:cubicBezTo>
                      <a:pt x="163" y="0"/>
                      <a:pt x="156" y="2"/>
                      <a:pt x="149" y="7"/>
                    </a:cubicBezTo>
                    <a:cubicBezTo>
                      <a:pt x="134" y="16"/>
                      <a:pt x="26" y="87"/>
                      <a:pt x="17" y="93"/>
                    </a:cubicBezTo>
                    <a:cubicBezTo>
                      <a:pt x="2" y="105"/>
                      <a:pt x="0" y="119"/>
                      <a:pt x="23" y="127"/>
                    </a:cubicBezTo>
                    <a:cubicBezTo>
                      <a:pt x="24" y="127"/>
                      <a:pt x="30" y="129"/>
                      <a:pt x="39" y="132"/>
                    </a:cubicBezTo>
                    <a:cubicBezTo>
                      <a:pt x="38" y="142"/>
                      <a:pt x="37" y="152"/>
                      <a:pt x="36" y="162"/>
                    </a:cubicBezTo>
                    <a:cubicBezTo>
                      <a:pt x="35" y="162"/>
                      <a:pt x="35" y="162"/>
                      <a:pt x="35" y="162"/>
                    </a:cubicBezTo>
                    <a:cubicBezTo>
                      <a:pt x="35" y="163"/>
                      <a:pt x="35" y="164"/>
                      <a:pt x="35" y="165"/>
                    </a:cubicBezTo>
                    <a:cubicBezTo>
                      <a:pt x="35" y="168"/>
                      <a:pt x="35" y="170"/>
                      <a:pt x="35" y="172"/>
                    </a:cubicBezTo>
                    <a:cubicBezTo>
                      <a:pt x="35" y="173"/>
                      <a:pt x="34" y="175"/>
                      <a:pt x="34" y="176"/>
                    </a:cubicBezTo>
                    <a:cubicBezTo>
                      <a:pt x="34" y="178"/>
                      <a:pt x="34" y="179"/>
                      <a:pt x="34" y="180"/>
                    </a:cubicBezTo>
                    <a:cubicBezTo>
                      <a:pt x="34" y="180"/>
                      <a:pt x="34" y="180"/>
                      <a:pt x="34" y="180"/>
                    </a:cubicBezTo>
                    <a:cubicBezTo>
                      <a:pt x="33" y="191"/>
                      <a:pt x="33" y="202"/>
                      <a:pt x="33" y="212"/>
                    </a:cubicBezTo>
                    <a:cubicBezTo>
                      <a:pt x="33" y="328"/>
                      <a:pt x="71" y="435"/>
                      <a:pt x="136" y="520"/>
                    </a:cubicBezTo>
                    <a:cubicBezTo>
                      <a:pt x="136" y="521"/>
                      <a:pt x="136" y="521"/>
                      <a:pt x="136" y="521"/>
                    </a:cubicBezTo>
                    <a:cubicBezTo>
                      <a:pt x="164" y="557"/>
                      <a:pt x="197" y="590"/>
                      <a:pt x="235" y="619"/>
                    </a:cubicBezTo>
                    <a:cubicBezTo>
                      <a:pt x="224" y="581"/>
                      <a:pt x="212" y="537"/>
                      <a:pt x="210" y="529"/>
                    </a:cubicBezTo>
                    <a:cubicBezTo>
                      <a:pt x="207" y="515"/>
                      <a:pt x="208" y="503"/>
                      <a:pt x="216" y="4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90" name="Freeform 6">
                <a:extLst>
                  <a:ext uri="{FF2B5EF4-FFF2-40B4-BE49-F238E27FC236}">
                    <a16:creationId xmlns:a16="http://schemas.microsoft.com/office/drawing/2014/main" id="{F6514EF1-7158-96EC-9D4E-D02D76883C69}"/>
                  </a:ext>
                </a:extLst>
              </p:cNvPr>
              <p:cNvSpPr>
                <a:spLocks noChangeAspect="1"/>
              </p:cNvSpPr>
              <p:nvPr/>
            </p:nvSpPr>
            <p:spPr bwMode="auto">
              <a:xfrm>
                <a:off x="2300935" y="7354177"/>
                <a:ext cx="973527" cy="378369"/>
              </a:xfrm>
              <a:custGeom>
                <a:avLst/>
                <a:gdLst>
                  <a:gd name="T0" fmla="*/ 35772 w 612"/>
                  <a:gd name="T1" fmla="*/ 9268 h 238"/>
                  <a:gd name="T2" fmla="*/ 35406 w 612"/>
                  <a:gd name="T3" fmla="*/ 6692 h 238"/>
                  <a:gd name="T4" fmla="*/ 36800 w 612"/>
                  <a:gd name="T5" fmla="*/ 1684 h 238"/>
                  <a:gd name="T6" fmla="*/ 31949 w 612"/>
                  <a:gd name="T7" fmla="*/ 3977 h 238"/>
                  <a:gd name="T8" fmla="*/ 31949 w 612"/>
                  <a:gd name="T9" fmla="*/ 3977 h 238"/>
                  <a:gd name="T10" fmla="*/ 23625 w 612"/>
                  <a:gd name="T11" fmla="*/ 5348 h 238"/>
                  <a:gd name="T12" fmla="*/ 15670 w 612"/>
                  <a:gd name="T13" fmla="*/ 4109 h 238"/>
                  <a:gd name="T14" fmla="*/ 13772 w 612"/>
                  <a:gd name="T15" fmla="*/ 3384 h 238"/>
                  <a:gd name="T16" fmla="*/ 14588 w 612"/>
                  <a:gd name="T17" fmla="*/ 2265 h 238"/>
                  <a:gd name="T18" fmla="*/ 13465 w 612"/>
                  <a:gd name="T19" fmla="*/ 66 h 238"/>
                  <a:gd name="T20" fmla="*/ 1897 w 612"/>
                  <a:gd name="T21" fmla="*/ 590 h 238"/>
                  <a:gd name="T22" fmla="*/ 435 w 612"/>
                  <a:gd name="T23" fmla="*/ 1344 h 238"/>
                  <a:gd name="T24" fmla="*/ 224 w 612"/>
                  <a:gd name="T25" fmla="*/ 2921 h 238"/>
                  <a:gd name="T26" fmla="*/ 3298 w 612"/>
                  <a:gd name="T27" fmla="*/ 14024 h 238"/>
                  <a:gd name="T28" fmla="*/ 5739 w 612"/>
                  <a:gd name="T29" fmla="*/ 14392 h 238"/>
                  <a:gd name="T30" fmla="*/ 6476 w 612"/>
                  <a:gd name="T31" fmla="*/ 13365 h 238"/>
                  <a:gd name="T32" fmla="*/ 8537 w 612"/>
                  <a:gd name="T33" fmla="*/ 14296 h 238"/>
                  <a:gd name="T34" fmla="*/ 8480 w 612"/>
                  <a:gd name="T35" fmla="*/ 14296 h 238"/>
                  <a:gd name="T36" fmla="*/ 8759 w 612"/>
                  <a:gd name="T37" fmla="*/ 14459 h 238"/>
                  <a:gd name="T38" fmla="*/ 8971 w 612"/>
                  <a:gd name="T39" fmla="*/ 14548 h 238"/>
                  <a:gd name="T40" fmla="*/ 8971 w 612"/>
                  <a:gd name="T41" fmla="*/ 14548 h 238"/>
                  <a:gd name="T42" fmla="*/ 23625 w 612"/>
                  <a:gd name="T43" fmla="*/ 17474 h 238"/>
                  <a:gd name="T44" fmla="*/ 37024 w 612"/>
                  <a:gd name="T45" fmla="*/ 14983 h 238"/>
                  <a:gd name="T46" fmla="*/ 37024 w 612"/>
                  <a:gd name="T47" fmla="*/ 14983 h 238"/>
                  <a:gd name="T48" fmla="*/ 45074 w 612"/>
                  <a:gd name="T49" fmla="*/ 10784 h 238"/>
                  <a:gd name="T50" fmla="*/ 38147 w 612"/>
                  <a:gd name="T51" fmla="*/ 10416 h 238"/>
                  <a:gd name="T52" fmla="*/ 35772 w 612"/>
                  <a:gd name="T53" fmla="*/ 9268 h 23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2"/>
                  <a:gd name="T82" fmla="*/ 0 h 238"/>
                  <a:gd name="T83" fmla="*/ 612 w 612"/>
                  <a:gd name="T84" fmla="*/ 238 h 23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2" h="238">
                    <a:moveTo>
                      <a:pt x="486" y="126"/>
                    </a:moveTo>
                    <a:cubicBezTo>
                      <a:pt x="479" y="116"/>
                      <a:pt x="477" y="104"/>
                      <a:pt x="481" y="91"/>
                    </a:cubicBezTo>
                    <a:cubicBezTo>
                      <a:pt x="483" y="83"/>
                      <a:pt x="491" y="54"/>
                      <a:pt x="500" y="23"/>
                    </a:cubicBezTo>
                    <a:cubicBezTo>
                      <a:pt x="479" y="36"/>
                      <a:pt x="457" y="46"/>
                      <a:pt x="434" y="54"/>
                    </a:cubicBezTo>
                    <a:cubicBezTo>
                      <a:pt x="434" y="54"/>
                      <a:pt x="434" y="54"/>
                      <a:pt x="434" y="54"/>
                    </a:cubicBezTo>
                    <a:cubicBezTo>
                      <a:pt x="399" y="66"/>
                      <a:pt x="361" y="73"/>
                      <a:pt x="321" y="73"/>
                    </a:cubicBezTo>
                    <a:cubicBezTo>
                      <a:pt x="283" y="73"/>
                      <a:pt x="247" y="67"/>
                      <a:pt x="213" y="56"/>
                    </a:cubicBezTo>
                    <a:cubicBezTo>
                      <a:pt x="204" y="53"/>
                      <a:pt x="195" y="50"/>
                      <a:pt x="187" y="46"/>
                    </a:cubicBezTo>
                    <a:cubicBezTo>
                      <a:pt x="193" y="38"/>
                      <a:pt x="197" y="32"/>
                      <a:pt x="198" y="31"/>
                    </a:cubicBezTo>
                    <a:cubicBezTo>
                      <a:pt x="212" y="12"/>
                      <a:pt x="201" y="0"/>
                      <a:pt x="183" y="1"/>
                    </a:cubicBezTo>
                    <a:cubicBezTo>
                      <a:pt x="164" y="2"/>
                      <a:pt x="43" y="7"/>
                      <a:pt x="26" y="8"/>
                    </a:cubicBezTo>
                    <a:cubicBezTo>
                      <a:pt x="17" y="8"/>
                      <a:pt x="10" y="11"/>
                      <a:pt x="6" y="18"/>
                    </a:cubicBezTo>
                    <a:cubicBezTo>
                      <a:pt x="1" y="24"/>
                      <a:pt x="0" y="31"/>
                      <a:pt x="3" y="40"/>
                    </a:cubicBezTo>
                    <a:cubicBezTo>
                      <a:pt x="7" y="57"/>
                      <a:pt x="41" y="181"/>
                      <a:pt x="45" y="191"/>
                    </a:cubicBezTo>
                    <a:cubicBezTo>
                      <a:pt x="51" y="210"/>
                      <a:pt x="64" y="215"/>
                      <a:pt x="78" y="196"/>
                    </a:cubicBezTo>
                    <a:cubicBezTo>
                      <a:pt x="78" y="196"/>
                      <a:pt x="82" y="190"/>
                      <a:pt x="88" y="182"/>
                    </a:cubicBezTo>
                    <a:cubicBezTo>
                      <a:pt x="97" y="187"/>
                      <a:pt x="106" y="191"/>
                      <a:pt x="116" y="195"/>
                    </a:cubicBezTo>
                    <a:cubicBezTo>
                      <a:pt x="115" y="195"/>
                      <a:pt x="115" y="195"/>
                      <a:pt x="115" y="195"/>
                    </a:cubicBezTo>
                    <a:cubicBezTo>
                      <a:pt x="117" y="196"/>
                      <a:pt x="118" y="196"/>
                      <a:pt x="119" y="197"/>
                    </a:cubicBezTo>
                    <a:cubicBezTo>
                      <a:pt x="120" y="197"/>
                      <a:pt x="121" y="198"/>
                      <a:pt x="122" y="198"/>
                    </a:cubicBezTo>
                    <a:cubicBezTo>
                      <a:pt x="122" y="198"/>
                      <a:pt x="122" y="198"/>
                      <a:pt x="122" y="198"/>
                    </a:cubicBezTo>
                    <a:cubicBezTo>
                      <a:pt x="183" y="224"/>
                      <a:pt x="250" y="238"/>
                      <a:pt x="321" y="238"/>
                    </a:cubicBezTo>
                    <a:cubicBezTo>
                      <a:pt x="385" y="238"/>
                      <a:pt x="447" y="226"/>
                      <a:pt x="503" y="204"/>
                    </a:cubicBezTo>
                    <a:cubicBezTo>
                      <a:pt x="503" y="204"/>
                      <a:pt x="503" y="204"/>
                      <a:pt x="503" y="204"/>
                    </a:cubicBezTo>
                    <a:cubicBezTo>
                      <a:pt x="541" y="190"/>
                      <a:pt x="578" y="171"/>
                      <a:pt x="612" y="147"/>
                    </a:cubicBezTo>
                    <a:cubicBezTo>
                      <a:pt x="572" y="145"/>
                      <a:pt x="527" y="143"/>
                      <a:pt x="518" y="142"/>
                    </a:cubicBezTo>
                    <a:cubicBezTo>
                      <a:pt x="504" y="142"/>
                      <a:pt x="494" y="136"/>
                      <a:pt x="486"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91" name="Freeform 7">
                <a:extLst>
                  <a:ext uri="{FF2B5EF4-FFF2-40B4-BE49-F238E27FC236}">
                    <a16:creationId xmlns:a16="http://schemas.microsoft.com/office/drawing/2014/main" id="{D6CF1B0B-D41C-FA9D-99E8-93AF5433289E}"/>
                  </a:ext>
                </a:extLst>
              </p:cNvPr>
              <p:cNvSpPr>
                <a:spLocks noChangeAspect="1"/>
              </p:cNvSpPr>
              <p:nvPr/>
            </p:nvSpPr>
            <p:spPr bwMode="auto">
              <a:xfrm>
                <a:off x="3086624" y="6686308"/>
                <a:ext cx="540624" cy="879271"/>
              </a:xfrm>
              <a:custGeom>
                <a:avLst/>
                <a:gdLst>
                  <a:gd name="T0" fmla="*/ 23209 w 340"/>
                  <a:gd name="T1" fmla="*/ 0 h 553"/>
                  <a:gd name="T2" fmla="*/ 20788 w 340"/>
                  <a:gd name="T3" fmla="*/ 6471 h 553"/>
                  <a:gd name="T4" fmla="*/ 18892 w 340"/>
                  <a:gd name="T5" fmla="*/ 8311 h 553"/>
                  <a:gd name="T6" fmla="*/ 16310 w 340"/>
                  <a:gd name="T7" fmla="*/ 7930 h 553"/>
                  <a:gd name="T8" fmla="*/ 11977 w 340"/>
                  <a:gd name="T9" fmla="*/ 5070 h 553"/>
                  <a:gd name="T10" fmla="*/ 12633 w 340"/>
                  <a:gd name="T11" fmla="*/ 11105 h 553"/>
                  <a:gd name="T12" fmla="*/ 12633 w 340"/>
                  <a:gd name="T13" fmla="*/ 11105 h 553"/>
                  <a:gd name="T14" fmla="*/ 8089 w 340"/>
                  <a:gd name="T15" fmla="*/ 25355 h 553"/>
                  <a:gd name="T16" fmla="*/ 8155 w 340"/>
                  <a:gd name="T17" fmla="*/ 25355 h 553"/>
                  <a:gd name="T18" fmla="*/ 6471 w 340"/>
                  <a:gd name="T19" fmla="*/ 27414 h 553"/>
                  <a:gd name="T20" fmla="*/ 5730 w 340"/>
                  <a:gd name="T21" fmla="*/ 26292 h 553"/>
                  <a:gd name="T22" fmla="*/ 3290 w 340"/>
                  <a:gd name="T23" fmla="*/ 26661 h 553"/>
                  <a:gd name="T24" fmla="*/ 156 w 340"/>
                  <a:gd name="T25" fmla="*/ 37831 h 553"/>
                  <a:gd name="T26" fmla="*/ 368 w 340"/>
                  <a:gd name="T27" fmla="*/ 39449 h 553"/>
                  <a:gd name="T28" fmla="*/ 1830 w 340"/>
                  <a:gd name="T29" fmla="*/ 40186 h 553"/>
                  <a:gd name="T30" fmla="*/ 13386 w 340"/>
                  <a:gd name="T31" fmla="*/ 40621 h 553"/>
                  <a:gd name="T32" fmla="*/ 14558 w 340"/>
                  <a:gd name="T33" fmla="*/ 38424 h 553"/>
                  <a:gd name="T34" fmla="*/ 13755 w 340"/>
                  <a:gd name="T35" fmla="*/ 37397 h 553"/>
                  <a:gd name="T36" fmla="*/ 16020 w 340"/>
                  <a:gd name="T37" fmla="*/ 34972 h 553"/>
                  <a:gd name="T38" fmla="*/ 16020 w 340"/>
                  <a:gd name="T39" fmla="*/ 34972 h 553"/>
                  <a:gd name="T40" fmla="*/ 24765 w 340"/>
                  <a:gd name="T41" fmla="*/ 12633 h 553"/>
                  <a:gd name="T42" fmla="*/ 24765 w 340"/>
                  <a:gd name="T43" fmla="*/ 12633 h 553"/>
                  <a:gd name="T44" fmla="*/ 23209 w 340"/>
                  <a:gd name="T45" fmla="*/ 0 h 55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40"/>
                  <a:gd name="T70" fmla="*/ 0 h 553"/>
                  <a:gd name="T71" fmla="*/ 340 w 340"/>
                  <a:gd name="T72" fmla="*/ 553 h 55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40" h="553">
                    <a:moveTo>
                      <a:pt x="316" y="0"/>
                    </a:moveTo>
                    <a:cubicBezTo>
                      <a:pt x="302" y="38"/>
                      <a:pt x="286" y="80"/>
                      <a:pt x="283" y="88"/>
                    </a:cubicBezTo>
                    <a:cubicBezTo>
                      <a:pt x="277" y="101"/>
                      <a:pt x="269" y="109"/>
                      <a:pt x="257" y="113"/>
                    </a:cubicBezTo>
                    <a:cubicBezTo>
                      <a:pt x="245" y="117"/>
                      <a:pt x="233" y="115"/>
                      <a:pt x="222" y="108"/>
                    </a:cubicBezTo>
                    <a:cubicBezTo>
                      <a:pt x="215" y="103"/>
                      <a:pt x="190" y="87"/>
                      <a:pt x="163" y="69"/>
                    </a:cubicBezTo>
                    <a:cubicBezTo>
                      <a:pt x="170" y="96"/>
                      <a:pt x="173" y="124"/>
                      <a:pt x="172" y="151"/>
                    </a:cubicBezTo>
                    <a:cubicBezTo>
                      <a:pt x="172" y="151"/>
                      <a:pt x="172" y="151"/>
                      <a:pt x="172" y="151"/>
                    </a:cubicBezTo>
                    <a:cubicBezTo>
                      <a:pt x="171" y="223"/>
                      <a:pt x="149" y="290"/>
                      <a:pt x="110" y="345"/>
                    </a:cubicBezTo>
                    <a:cubicBezTo>
                      <a:pt x="111" y="345"/>
                      <a:pt x="111" y="345"/>
                      <a:pt x="111" y="345"/>
                    </a:cubicBezTo>
                    <a:cubicBezTo>
                      <a:pt x="104" y="354"/>
                      <a:pt x="96" y="364"/>
                      <a:pt x="88" y="373"/>
                    </a:cubicBezTo>
                    <a:cubicBezTo>
                      <a:pt x="82" y="364"/>
                      <a:pt x="78" y="359"/>
                      <a:pt x="78" y="358"/>
                    </a:cubicBezTo>
                    <a:cubicBezTo>
                      <a:pt x="64" y="339"/>
                      <a:pt x="49" y="345"/>
                      <a:pt x="45" y="363"/>
                    </a:cubicBezTo>
                    <a:cubicBezTo>
                      <a:pt x="40" y="381"/>
                      <a:pt x="7" y="498"/>
                      <a:pt x="2" y="515"/>
                    </a:cubicBezTo>
                    <a:cubicBezTo>
                      <a:pt x="0" y="523"/>
                      <a:pt x="1" y="530"/>
                      <a:pt x="5" y="537"/>
                    </a:cubicBezTo>
                    <a:cubicBezTo>
                      <a:pt x="10" y="543"/>
                      <a:pt x="17" y="546"/>
                      <a:pt x="25" y="547"/>
                    </a:cubicBezTo>
                    <a:cubicBezTo>
                      <a:pt x="43" y="548"/>
                      <a:pt x="172" y="553"/>
                      <a:pt x="182" y="553"/>
                    </a:cubicBezTo>
                    <a:cubicBezTo>
                      <a:pt x="202" y="553"/>
                      <a:pt x="211" y="543"/>
                      <a:pt x="198" y="523"/>
                    </a:cubicBezTo>
                    <a:cubicBezTo>
                      <a:pt x="197" y="523"/>
                      <a:pt x="193" y="517"/>
                      <a:pt x="187" y="509"/>
                    </a:cubicBezTo>
                    <a:cubicBezTo>
                      <a:pt x="198" y="498"/>
                      <a:pt x="208" y="487"/>
                      <a:pt x="218" y="476"/>
                    </a:cubicBezTo>
                    <a:cubicBezTo>
                      <a:pt x="218" y="476"/>
                      <a:pt x="218" y="476"/>
                      <a:pt x="218" y="476"/>
                    </a:cubicBezTo>
                    <a:cubicBezTo>
                      <a:pt x="287" y="393"/>
                      <a:pt x="331" y="287"/>
                      <a:pt x="337" y="172"/>
                    </a:cubicBezTo>
                    <a:cubicBezTo>
                      <a:pt x="337" y="172"/>
                      <a:pt x="337" y="172"/>
                      <a:pt x="337" y="172"/>
                    </a:cubicBezTo>
                    <a:cubicBezTo>
                      <a:pt x="340" y="115"/>
                      <a:pt x="333" y="57"/>
                      <a:pt x="3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sp>
            <p:nvSpPr>
              <p:cNvPr id="92" name="Freeform 8">
                <a:extLst>
                  <a:ext uri="{FF2B5EF4-FFF2-40B4-BE49-F238E27FC236}">
                    <a16:creationId xmlns:a16="http://schemas.microsoft.com/office/drawing/2014/main" id="{F970F323-0DE1-9EDD-E601-914FDC3DA6C3}"/>
                  </a:ext>
                </a:extLst>
              </p:cNvPr>
              <p:cNvSpPr>
                <a:spLocks noChangeAspect="1"/>
              </p:cNvSpPr>
              <p:nvPr/>
            </p:nvSpPr>
            <p:spPr bwMode="auto">
              <a:xfrm>
                <a:off x="2043752" y="6048735"/>
                <a:ext cx="901489" cy="659790"/>
              </a:xfrm>
              <a:custGeom>
                <a:avLst/>
                <a:gdLst>
                  <a:gd name="T0" fmla="*/ 5821 w 567"/>
                  <a:gd name="T1" fmla="*/ 24162 h 415"/>
                  <a:gd name="T2" fmla="*/ 8365 w 567"/>
                  <a:gd name="T3" fmla="*/ 23794 h 415"/>
                  <a:gd name="T4" fmla="*/ 10301 w 567"/>
                  <a:gd name="T5" fmla="*/ 25624 h 415"/>
                  <a:gd name="T6" fmla="*/ 12034 w 567"/>
                  <a:gd name="T7" fmla="*/ 30470 h 415"/>
                  <a:gd name="T8" fmla="*/ 14984 w 567"/>
                  <a:gd name="T9" fmla="*/ 25244 h 415"/>
                  <a:gd name="T10" fmla="*/ 29675 w 567"/>
                  <a:gd name="T11" fmla="*/ 15581 h 415"/>
                  <a:gd name="T12" fmla="*/ 29675 w 567"/>
                  <a:gd name="T13" fmla="*/ 16880 h 415"/>
                  <a:gd name="T14" fmla="*/ 31822 w 567"/>
                  <a:gd name="T15" fmla="*/ 18067 h 415"/>
                  <a:gd name="T16" fmla="*/ 40895 w 567"/>
                  <a:gd name="T17" fmla="*/ 10851 h 415"/>
                  <a:gd name="T18" fmla="*/ 41644 w 567"/>
                  <a:gd name="T19" fmla="*/ 9479 h 415"/>
                  <a:gd name="T20" fmla="*/ 40895 w 567"/>
                  <a:gd name="T21" fmla="*/ 7991 h 415"/>
                  <a:gd name="T22" fmla="*/ 31822 w 567"/>
                  <a:gd name="T23" fmla="*/ 803 h 415"/>
                  <a:gd name="T24" fmla="*/ 29675 w 567"/>
                  <a:gd name="T25" fmla="*/ 1896 h 415"/>
                  <a:gd name="T26" fmla="*/ 29675 w 567"/>
                  <a:gd name="T27" fmla="*/ 3240 h 415"/>
                  <a:gd name="T28" fmla="*/ 5505 w 567"/>
                  <a:gd name="T29" fmla="*/ 17699 h 415"/>
                  <a:gd name="T30" fmla="*/ 5505 w 567"/>
                  <a:gd name="T31" fmla="*/ 17699 h 415"/>
                  <a:gd name="T32" fmla="*/ 5505 w 567"/>
                  <a:gd name="T33" fmla="*/ 17699 h 415"/>
                  <a:gd name="T34" fmla="*/ 4914 w 567"/>
                  <a:gd name="T35" fmla="*/ 18502 h 415"/>
                  <a:gd name="T36" fmla="*/ 4914 w 567"/>
                  <a:gd name="T37" fmla="*/ 18502 h 415"/>
                  <a:gd name="T38" fmla="*/ 0 w 567"/>
                  <a:gd name="T39" fmla="*/ 27983 h 415"/>
                  <a:gd name="T40" fmla="*/ 5821 w 567"/>
                  <a:gd name="T41" fmla="*/ 24162 h 4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7"/>
                  <a:gd name="T64" fmla="*/ 0 h 415"/>
                  <a:gd name="T65" fmla="*/ 567 w 567"/>
                  <a:gd name="T66" fmla="*/ 415 h 4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7" h="415">
                    <a:moveTo>
                      <a:pt x="79" y="329"/>
                    </a:moveTo>
                    <a:cubicBezTo>
                      <a:pt x="91" y="322"/>
                      <a:pt x="103" y="320"/>
                      <a:pt x="114" y="324"/>
                    </a:cubicBezTo>
                    <a:cubicBezTo>
                      <a:pt x="126" y="327"/>
                      <a:pt x="135" y="336"/>
                      <a:pt x="140" y="349"/>
                    </a:cubicBezTo>
                    <a:cubicBezTo>
                      <a:pt x="143" y="356"/>
                      <a:pt x="153" y="384"/>
                      <a:pt x="164" y="415"/>
                    </a:cubicBezTo>
                    <a:cubicBezTo>
                      <a:pt x="175" y="389"/>
                      <a:pt x="188" y="366"/>
                      <a:pt x="204" y="344"/>
                    </a:cubicBezTo>
                    <a:cubicBezTo>
                      <a:pt x="252" y="279"/>
                      <a:pt x="322" y="231"/>
                      <a:pt x="404" y="212"/>
                    </a:cubicBezTo>
                    <a:cubicBezTo>
                      <a:pt x="404" y="223"/>
                      <a:pt x="404" y="230"/>
                      <a:pt x="404" y="230"/>
                    </a:cubicBezTo>
                    <a:cubicBezTo>
                      <a:pt x="404" y="254"/>
                      <a:pt x="419" y="258"/>
                      <a:pt x="433" y="246"/>
                    </a:cubicBezTo>
                    <a:cubicBezTo>
                      <a:pt x="447" y="234"/>
                      <a:pt x="543" y="159"/>
                      <a:pt x="557" y="148"/>
                    </a:cubicBezTo>
                    <a:cubicBezTo>
                      <a:pt x="563" y="143"/>
                      <a:pt x="567" y="137"/>
                      <a:pt x="567" y="129"/>
                    </a:cubicBezTo>
                    <a:cubicBezTo>
                      <a:pt x="567" y="121"/>
                      <a:pt x="563" y="114"/>
                      <a:pt x="557" y="109"/>
                    </a:cubicBezTo>
                    <a:cubicBezTo>
                      <a:pt x="543" y="98"/>
                      <a:pt x="442" y="17"/>
                      <a:pt x="433" y="11"/>
                    </a:cubicBezTo>
                    <a:cubicBezTo>
                      <a:pt x="417" y="0"/>
                      <a:pt x="404" y="3"/>
                      <a:pt x="404" y="26"/>
                    </a:cubicBezTo>
                    <a:cubicBezTo>
                      <a:pt x="404" y="27"/>
                      <a:pt x="404" y="34"/>
                      <a:pt x="404" y="44"/>
                    </a:cubicBezTo>
                    <a:cubicBezTo>
                      <a:pt x="270" y="65"/>
                      <a:pt x="153" y="138"/>
                      <a:pt x="75" y="241"/>
                    </a:cubicBezTo>
                    <a:cubicBezTo>
                      <a:pt x="75" y="241"/>
                      <a:pt x="75" y="241"/>
                      <a:pt x="75" y="241"/>
                    </a:cubicBezTo>
                    <a:cubicBezTo>
                      <a:pt x="75" y="241"/>
                      <a:pt x="75" y="241"/>
                      <a:pt x="75" y="241"/>
                    </a:cubicBezTo>
                    <a:cubicBezTo>
                      <a:pt x="72" y="245"/>
                      <a:pt x="70" y="248"/>
                      <a:pt x="67" y="252"/>
                    </a:cubicBezTo>
                    <a:cubicBezTo>
                      <a:pt x="67" y="252"/>
                      <a:pt x="67" y="252"/>
                      <a:pt x="67" y="252"/>
                    </a:cubicBezTo>
                    <a:cubicBezTo>
                      <a:pt x="39" y="291"/>
                      <a:pt x="17" y="334"/>
                      <a:pt x="0" y="381"/>
                    </a:cubicBezTo>
                    <a:cubicBezTo>
                      <a:pt x="34" y="359"/>
                      <a:pt x="72" y="334"/>
                      <a:pt x="79"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200"/>
              </a:p>
            </p:txBody>
          </p:sp>
        </p:grpSp>
        <p:sp>
          <p:nvSpPr>
            <p:cNvPr id="83" name="Freeform: Shape 67">
              <a:extLst>
                <a:ext uri="{FF2B5EF4-FFF2-40B4-BE49-F238E27FC236}">
                  <a16:creationId xmlns:a16="http://schemas.microsoft.com/office/drawing/2014/main" id="{213A647E-B334-1098-EC12-9F565531728E}"/>
                </a:ext>
              </a:extLst>
            </p:cNvPr>
            <p:cNvSpPr>
              <a:spLocks noChangeAspect="1"/>
            </p:cNvSpPr>
            <p:nvPr/>
          </p:nvSpPr>
          <p:spPr>
            <a:xfrm>
              <a:off x="1374560" y="7859522"/>
              <a:ext cx="864479" cy="864479"/>
            </a:xfrm>
            <a:custGeom>
              <a:avLst/>
              <a:gdLst>
                <a:gd name="connsiteX0" fmla="*/ 103308 w 590450"/>
                <a:gd name="connsiteY0" fmla="*/ 309125 h 590450"/>
                <a:gd name="connsiteX1" fmla="*/ 103308 w 590450"/>
                <a:gd name="connsiteY1" fmla="*/ 480046 h 590450"/>
                <a:gd name="connsiteX2" fmla="*/ 174870 w 590450"/>
                <a:gd name="connsiteY2" fmla="*/ 480046 h 590450"/>
                <a:gd name="connsiteX3" fmla="*/ 174870 w 590450"/>
                <a:gd name="connsiteY3" fmla="*/ 309125 h 590450"/>
                <a:gd name="connsiteX4" fmla="*/ 344610 w 590450"/>
                <a:gd name="connsiteY4" fmla="*/ 110405 h 590450"/>
                <a:gd name="connsiteX5" fmla="*/ 331007 w 590450"/>
                <a:gd name="connsiteY5" fmla="*/ 121642 h 590450"/>
                <a:gd name="connsiteX6" fmla="*/ 202668 w 590450"/>
                <a:gd name="connsiteY6" fmla="*/ 303210 h 590450"/>
                <a:gd name="connsiteX7" fmla="*/ 202668 w 590450"/>
                <a:gd name="connsiteY7" fmla="*/ 480046 h 590450"/>
                <a:gd name="connsiteX8" fmla="*/ 430367 w 590450"/>
                <a:gd name="connsiteY8" fmla="*/ 480046 h 590450"/>
                <a:gd name="connsiteX9" fmla="*/ 443379 w 590450"/>
                <a:gd name="connsiteY9" fmla="*/ 468218 h 590450"/>
                <a:gd name="connsiteX10" fmla="*/ 429184 w 590450"/>
                <a:gd name="connsiteY10" fmla="*/ 454024 h 590450"/>
                <a:gd name="connsiteX11" fmla="*/ 414990 w 590450"/>
                <a:gd name="connsiteY11" fmla="*/ 454024 h 590450"/>
                <a:gd name="connsiteX12" fmla="*/ 400796 w 590450"/>
                <a:gd name="connsiteY12" fmla="*/ 439829 h 590450"/>
                <a:gd name="connsiteX13" fmla="*/ 415582 w 590450"/>
                <a:gd name="connsiteY13" fmla="*/ 423270 h 590450"/>
                <a:gd name="connsiteX14" fmla="*/ 429776 w 590450"/>
                <a:gd name="connsiteY14" fmla="*/ 423270 h 590450"/>
                <a:gd name="connsiteX15" fmla="*/ 443379 w 590450"/>
                <a:gd name="connsiteY15" fmla="*/ 423270 h 590450"/>
                <a:gd name="connsiteX16" fmla="*/ 457573 w 590450"/>
                <a:gd name="connsiteY16" fmla="*/ 409075 h 590450"/>
                <a:gd name="connsiteX17" fmla="*/ 443379 w 590450"/>
                <a:gd name="connsiteY17" fmla="*/ 394881 h 590450"/>
                <a:gd name="connsiteX18" fmla="*/ 429776 w 590450"/>
                <a:gd name="connsiteY18" fmla="*/ 394881 h 590450"/>
                <a:gd name="connsiteX19" fmla="*/ 415582 w 590450"/>
                <a:gd name="connsiteY19" fmla="*/ 380687 h 590450"/>
                <a:gd name="connsiteX20" fmla="*/ 429776 w 590450"/>
                <a:gd name="connsiteY20" fmla="*/ 366493 h 590450"/>
                <a:gd name="connsiteX21" fmla="*/ 443379 w 590450"/>
                <a:gd name="connsiteY21" fmla="*/ 366493 h 590450"/>
                <a:gd name="connsiteX22" fmla="*/ 457573 w 590450"/>
                <a:gd name="connsiteY22" fmla="*/ 366493 h 590450"/>
                <a:gd name="connsiteX23" fmla="*/ 471767 w 590450"/>
                <a:gd name="connsiteY23" fmla="*/ 352298 h 590450"/>
                <a:gd name="connsiteX24" fmla="*/ 457573 w 590450"/>
                <a:gd name="connsiteY24" fmla="*/ 338104 h 590450"/>
                <a:gd name="connsiteX25" fmla="*/ 443379 w 590450"/>
                <a:gd name="connsiteY25" fmla="*/ 338104 h 590450"/>
                <a:gd name="connsiteX26" fmla="*/ 429184 w 590450"/>
                <a:gd name="connsiteY26" fmla="*/ 323910 h 590450"/>
                <a:gd name="connsiteX27" fmla="*/ 443379 w 590450"/>
                <a:gd name="connsiteY27" fmla="*/ 309716 h 590450"/>
                <a:gd name="connsiteX28" fmla="*/ 457573 w 590450"/>
                <a:gd name="connsiteY28" fmla="*/ 309716 h 590450"/>
                <a:gd name="connsiteX29" fmla="*/ 471767 w 590450"/>
                <a:gd name="connsiteY29" fmla="*/ 309716 h 590450"/>
                <a:gd name="connsiteX30" fmla="*/ 485961 w 590450"/>
                <a:gd name="connsiteY30" fmla="*/ 295522 h 590450"/>
                <a:gd name="connsiteX31" fmla="*/ 471767 w 590450"/>
                <a:gd name="connsiteY31" fmla="*/ 281327 h 590450"/>
                <a:gd name="connsiteX32" fmla="*/ 309716 w 590450"/>
                <a:gd name="connsiteY32" fmla="*/ 281327 h 590450"/>
                <a:gd name="connsiteX33" fmla="*/ 323319 w 590450"/>
                <a:gd name="connsiteY33" fmla="*/ 259445 h 590450"/>
                <a:gd name="connsiteX34" fmla="*/ 358805 w 590450"/>
                <a:gd name="connsiteY34" fmla="*/ 135836 h 590450"/>
                <a:gd name="connsiteX35" fmla="*/ 358805 w 590450"/>
                <a:gd name="connsiteY35" fmla="*/ 124600 h 590450"/>
                <a:gd name="connsiteX36" fmla="*/ 344610 w 590450"/>
                <a:gd name="connsiteY36" fmla="*/ 110405 h 590450"/>
                <a:gd name="connsiteX37" fmla="*/ 344610 w 590450"/>
                <a:gd name="connsiteY37" fmla="*/ 82608 h 590450"/>
                <a:gd name="connsiteX38" fmla="*/ 387193 w 590450"/>
                <a:gd name="connsiteY38" fmla="*/ 124008 h 590450"/>
                <a:gd name="connsiteX39" fmla="*/ 387193 w 590450"/>
                <a:gd name="connsiteY39" fmla="*/ 137019 h 590450"/>
                <a:gd name="connsiteX40" fmla="*/ 359988 w 590450"/>
                <a:gd name="connsiteY40" fmla="*/ 252939 h 590450"/>
                <a:gd name="connsiteX41" fmla="*/ 472359 w 590450"/>
                <a:gd name="connsiteY41" fmla="*/ 252939 h 590450"/>
                <a:gd name="connsiteX42" fmla="*/ 514942 w 590450"/>
                <a:gd name="connsiteY42" fmla="*/ 295522 h 590450"/>
                <a:gd name="connsiteX43" fmla="*/ 497790 w 590450"/>
                <a:gd name="connsiteY43" fmla="*/ 331007 h 590450"/>
                <a:gd name="connsiteX44" fmla="*/ 503113 w 590450"/>
                <a:gd name="connsiteY44" fmla="*/ 351707 h 590450"/>
                <a:gd name="connsiteX45" fmla="*/ 483005 w 590450"/>
                <a:gd name="connsiteY45" fmla="*/ 387784 h 590450"/>
                <a:gd name="connsiteX46" fmla="*/ 488327 w 590450"/>
                <a:gd name="connsiteY46" fmla="*/ 408484 h 590450"/>
                <a:gd name="connsiteX47" fmla="*/ 468219 w 590450"/>
                <a:gd name="connsiteY47" fmla="*/ 444561 h 590450"/>
                <a:gd name="connsiteX48" fmla="*/ 473542 w 590450"/>
                <a:gd name="connsiteY48" fmla="*/ 465261 h 590450"/>
                <a:gd name="connsiteX49" fmla="*/ 430959 w 590450"/>
                <a:gd name="connsiteY49" fmla="*/ 507844 h 590450"/>
                <a:gd name="connsiteX50" fmla="*/ 189064 w 590450"/>
                <a:gd name="connsiteY50" fmla="*/ 507844 h 590450"/>
                <a:gd name="connsiteX51" fmla="*/ 75510 w 590450"/>
                <a:gd name="connsiteY51" fmla="*/ 507844 h 590450"/>
                <a:gd name="connsiteX52" fmla="*/ 75510 w 590450"/>
                <a:gd name="connsiteY52" fmla="*/ 281327 h 590450"/>
                <a:gd name="connsiteX53" fmla="*/ 185516 w 590450"/>
                <a:gd name="connsiteY53" fmla="*/ 281327 h 590450"/>
                <a:gd name="connsiteX54" fmla="*/ 303210 w 590450"/>
                <a:gd name="connsiteY54" fmla="*/ 116911 h 590450"/>
                <a:gd name="connsiteX55" fmla="*/ 344610 w 590450"/>
                <a:gd name="connsiteY55" fmla="*/ 82608 h 590450"/>
                <a:gd name="connsiteX56" fmla="*/ 118076 w 590450"/>
                <a:gd name="connsiteY56" fmla="*/ 37148 h 590450"/>
                <a:gd name="connsiteX57" fmla="*/ 37148 w 590450"/>
                <a:gd name="connsiteY57" fmla="*/ 118076 h 590450"/>
                <a:gd name="connsiteX58" fmla="*/ 37148 w 590450"/>
                <a:gd name="connsiteY58" fmla="*/ 472375 h 590450"/>
                <a:gd name="connsiteX59" fmla="*/ 118076 w 590450"/>
                <a:gd name="connsiteY59" fmla="*/ 553303 h 590450"/>
                <a:gd name="connsiteX60" fmla="*/ 472375 w 590450"/>
                <a:gd name="connsiteY60" fmla="*/ 553303 h 590450"/>
                <a:gd name="connsiteX61" fmla="*/ 553303 w 590450"/>
                <a:gd name="connsiteY61" fmla="*/ 472375 h 590450"/>
                <a:gd name="connsiteX62" fmla="*/ 553303 w 590450"/>
                <a:gd name="connsiteY62" fmla="*/ 118076 h 590450"/>
                <a:gd name="connsiteX63" fmla="*/ 472375 w 590450"/>
                <a:gd name="connsiteY63" fmla="*/ 37148 h 590450"/>
                <a:gd name="connsiteX64" fmla="*/ 117458 w 590450"/>
                <a:gd name="connsiteY64" fmla="*/ 0 h 590450"/>
                <a:gd name="connsiteX65" fmla="*/ 472992 w 590450"/>
                <a:gd name="connsiteY65" fmla="*/ 0 h 590450"/>
                <a:gd name="connsiteX66" fmla="*/ 590450 w 590450"/>
                <a:gd name="connsiteY66" fmla="*/ 117458 h 590450"/>
                <a:gd name="connsiteX67" fmla="*/ 590450 w 590450"/>
                <a:gd name="connsiteY67" fmla="*/ 472992 h 590450"/>
                <a:gd name="connsiteX68" fmla="*/ 472992 w 590450"/>
                <a:gd name="connsiteY68" fmla="*/ 590450 h 590450"/>
                <a:gd name="connsiteX69" fmla="*/ 117458 w 590450"/>
                <a:gd name="connsiteY69" fmla="*/ 590450 h 590450"/>
                <a:gd name="connsiteX70" fmla="*/ 0 w 590450"/>
                <a:gd name="connsiteY70" fmla="*/ 472992 h 590450"/>
                <a:gd name="connsiteX71" fmla="*/ 0 w 590450"/>
                <a:gd name="connsiteY71" fmla="*/ 117458 h 590450"/>
                <a:gd name="connsiteX72" fmla="*/ 117458 w 590450"/>
                <a:gd name="connsiteY72" fmla="*/ 0 h 5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0450" h="590450">
                  <a:moveTo>
                    <a:pt x="103308" y="309125"/>
                  </a:moveTo>
                  <a:lnTo>
                    <a:pt x="103308" y="480046"/>
                  </a:lnTo>
                  <a:lnTo>
                    <a:pt x="174870" y="480046"/>
                  </a:lnTo>
                  <a:lnTo>
                    <a:pt x="174870" y="309125"/>
                  </a:lnTo>
                  <a:close/>
                  <a:moveTo>
                    <a:pt x="344610" y="110405"/>
                  </a:moveTo>
                  <a:cubicBezTo>
                    <a:pt x="338104" y="110405"/>
                    <a:pt x="332782" y="115137"/>
                    <a:pt x="331007" y="121642"/>
                  </a:cubicBezTo>
                  <a:cubicBezTo>
                    <a:pt x="317996" y="197936"/>
                    <a:pt x="270090" y="264767"/>
                    <a:pt x="202668" y="303210"/>
                  </a:cubicBezTo>
                  <a:lnTo>
                    <a:pt x="202668" y="480046"/>
                  </a:lnTo>
                  <a:lnTo>
                    <a:pt x="430367" y="480046"/>
                  </a:lnTo>
                  <a:cubicBezTo>
                    <a:pt x="438056" y="480046"/>
                    <a:pt x="444561" y="473540"/>
                    <a:pt x="443379" y="468218"/>
                  </a:cubicBezTo>
                  <a:cubicBezTo>
                    <a:pt x="443379" y="460530"/>
                    <a:pt x="437464" y="454024"/>
                    <a:pt x="429184" y="454024"/>
                  </a:cubicBezTo>
                  <a:lnTo>
                    <a:pt x="414990" y="454024"/>
                  </a:lnTo>
                  <a:cubicBezTo>
                    <a:pt x="407302" y="454024"/>
                    <a:pt x="400796" y="448109"/>
                    <a:pt x="400796" y="439829"/>
                  </a:cubicBezTo>
                  <a:cubicBezTo>
                    <a:pt x="400796" y="431549"/>
                    <a:pt x="406710" y="425044"/>
                    <a:pt x="415582" y="423270"/>
                  </a:cubicBezTo>
                  <a:lnTo>
                    <a:pt x="429776" y="423270"/>
                  </a:lnTo>
                  <a:lnTo>
                    <a:pt x="443379" y="423270"/>
                  </a:lnTo>
                  <a:cubicBezTo>
                    <a:pt x="451067" y="423270"/>
                    <a:pt x="457573" y="417355"/>
                    <a:pt x="457573" y="409075"/>
                  </a:cubicBezTo>
                  <a:cubicBezTo>
                    <a:pt x="457573" y="401387"/>
                    <a:pt x="451659" y="394881"/>
                    <a:pt x="443379" y="394881"/>
                  </a:cubicBezTo>
                  <a:lnTo>
                    <a:pt x="429776" y="394881"/>
                  </a:lnTo>
                  <a:cubicBezTo>
                    <a:pt x="422087" y="394881"/>
                    <a:pt x="415582" y="388967"/>
                    <a:pt x="415582" y="380687"/>
                  </a:cubicBezTo>
                  <a:cubicBezTo>
                    <a:pt x="415582" y="372998"/>
                    <a:pt x="421496" y="366493"/>
                    <a:pt x="429776" y="366493"/>
                  </a:cubicBezTo>
                  <a:lnTo>
                    <a:pt x="443379" y="366493"/>
                  </a:lnTo>
                  <a:lnTo>
                    <a:pt x="457573" y="366493"/>
                  </a:lnTo>
                  <a:cubicBezTo>
                    <a:pt x="465262" y="366493"/>
                    <a:pt x="471767" y="360578"/>
                    <a:pt x="471767" y="352298"/>
                  </a:cubicBezTo>
                  <a:cubicBezTo>
                    <a:pt x="471767" y="344610"/>
                    <a:pt x="465853" y="338104"/>
                    <a:pt x="457573" y="338104"/>
                  </a:cubicBezTo>
                  <a:lnTo>
                    <a:pt x="443379" y="338104"/>
                  </a:lnTo>
                  <a:cubicBezTo>
                    <a:pt x="435690" y="338104"/>
                    <a:pt x="429184" y="331599"/>
                    <a:pt x="429184" y="323910"/>
                  </a:cubicBezTo>
                  <a:cubicBezTo>
                    <a:pt x="429184" y="316221"/>
                    <a:pt x="435099" y="309716"/>
                    <a:pt x="443379" y="309716"/>
                  </a:cubicBezTo>
                  <a:lnTo>
                    <a:pt x="457573" y="309716"/>
                  </a:lnTo>
                  <a:lnTo>
                    <a:pt x="471767" y="309716"/>
                  </a:lnTo>
                  <a:cubicBezTo>
                    <a:pt x="479456" y="309716"/>
                    <a:pt x="485961" y="303210"/>
                    <a:pt x="485961" y="295522"/>
                  </a:cubicBezTo>
                  <a:cubicBezTo>
                    <a:pt x="485961" y="287833"/>
                    <a:pt x="480047" y="281327"/>
                    <a:pt x="471767" y="281327"/>
                  </a:cubicBezTo>
                  <a:lnTo>
                    <a:pt x="309716" y="281327"/>
                  </a:lnTo>
                  <a:lnTo>
                    <a:pt x="323319" y="259445"/>
                  </a:lnTo>
                  <a:cubicBezTo>
                    <a:pt x="346976" y="222185"/>
                    <a:pt x="358805" y="180193"/>
                    <a:pt x="358805" y="135836"/>
                  </a:cubicBezTo>
                  <a:cubicBezTo>
                    <a:pt x="358805" y="131696"/>
                    <a:pt x="358805" y="128739"/>
                    <a:pt x="358805" y="124600"/>
                  </a:cubicBezTo>
                  <a:cubicBezTo>
                    <a:pt x="358805" y="116911"/>
                    <a:pt x="352890" y="110405"/>
                    <a:pt x="344610" y="110405"/>
                  </a:cubicBezTo>
                  <a:close/>
                  <a:moveTo>
                    <a:pt x="344610" y="82608"/>
                  </a:moveTo>
                  <a:cubicBezTo>
                    <a:pt x="367676" y="82608"/>
                    <a:pt x="386601" y="100943"/>
                    <a:pt x="387193" y="124008"/>
                  </a:cubicBezTo>
                  <a:cubicBezTo>
                    <a:pt x="387193" y="128148"/>
                    <a:pt x="387193" y="132880"/>
                    <a:pt x="387193" y="137019"/>
                  </a:cubicBezTo>
                  <a:cubicBezTo>
                    <a:pt x="387193" y="177828"/>
                    <a:pt x="377730" y="216862"/>
                    <a:pt x="359988" y="252939"/>
                  </a:cubicBezTo>
                  <a:lnTo>
                    <a:pt x="472359" y="252939"/>
                  </a:lnTo>
                  <a:cubicBezTo>
                    <a:pt x="495424" y="252939"/>
                    <a:pt x="514942" y="272456"/>
                    <a:pt x="514942" y="295522"/>
                  </a:cubicBezTo>
                  <a:cubicBezTo>
                    <a:pt x="514942" y="310899"/>
                    <a:pt x="507253" y="323319"/>
                    <a:pt x="497790" y="331007"/>
                  </a:cubicBezTo>
                  <a:cubicBezTo>
                    <a:pt x="500747" y="337513"/>
                    <a:pt x="503113" y="343427"/>
                    <a:pt x="503113" y="351707"/>
                  </a:cubicBezTo>
                  <a:cubicBezTo>
                    <a:pt x="503113" y="367084"/>
                    <a:pt x="494833" y="380687"/>
                    <a:pt x="483005" y="387784"/>
                  </a:cubicBezTo>
                  <a:cubicBezTo>
                    <a:pt x="485961" y="394290"/>
                    <a:pt x="488327" y="401387"/>
                    <a:pt x="488327" y="408484"/>
                  </a:cubicBezTo>
                  <a:cubicBezTo>
                    <a:pt x="488327" y="423861"/>
                    <a:pt x="480047" y="437464"/>
                    <a:pt x="468219" y="444561"/>
                  </a:cubicBezTo>
                  <a:cubicBezTo>
                    <a:pt x="471176" y="451067"/>
                    <a:pt x="473542" y="456981"/>
                    <a:pt x="473542" y="465261"/>
                  </a:cubicBezTo>
                  <a:cubicBezTo>
                    <a:pt x="473542" y="488326"/>
                    <a:pt x="454024" y="507844"/>
                    <a:pt x="430959" y="507844"/>
                  </a:cubicBezTo>
                  <a:lnTo>
                    <a:pt x="189064" y="507844"/>
                  </a:lnTo>
                  <a:lnTo>
                    <a:pt x="75510" y="507844"/>
                  </a:lnTo>
                  <a:lnTo>
                    <a:pt x="75510" y="281327"/>
                  </a:lnTo>
                  <a:lnTo>
                    <a:pt x="185516" y="281327"/>
                  </a:lnTo>
                  <a:cubicBezTo>
                    <a:pt x="247024" y="247616"/>
                    <a:pt x="291382" y="186699"/>
                    <a:pt x="303210" y="116911"/>
                  </a:cubicBezTo>
                  <a:cubicBezTo>
                    <a:pt x="306759" y="96802"/>
                    <a:pt x="323910" y="82608"/>
                    <a:pt x="344610" y="82608"/>
                  </a:cubicBezTo>
                  <a:close/>
                  <a:moveTo>
                    <a:pt x="118076" y="37148"/>
                  </a:moveTo>
                  <a:cubicBezTo>
                    <a:pt x="73381" y="37148"/>
                    <a:pt x="37148" y="73381"/>
                    <a:pt x="37148" y="118076"/>
                  </a:cubicBezTo>
                  <a:lnTo>
                    <a:pt x="37148" y="472375"/>
                  </a:lnTo>
                  <a:cubicBezTo>
                    <a:pt x="37148" y="517070"/>
                    <a:pt x="73381" y="553303"/>
                    <a:pt x="118076" y="553303"/>
                  </a:cubicBezTo>
                  <a:lnTo>
                    <a:pt x="472375" y="553303"/>
                  </a:lnTo>
                  <a:cubicBezTo>
                    <a:pt x="517070" y="553303"/>
                    <a:pt x="553303" y="517070"/>
                    <a:pt x="553303" y="472375"/>
                  </a:cubicBezTo>
                  <a:lnTo>
                    <a:pt x="553303" y="118076"/>
                  </a:lnTo>
                  <a:cubicBezTo>
                    <a:pt x="553303" y="73381"/>
                    <a:pt x="517070" y="37148"/>
                    <a:pt x="472375" y="37148"/>
                  </a:cubicBezTo>
                  <a:close/>
                  <a:moveTo>
                    <a:pt x="117458" y="0"/>
                  </a:moveTo>
                  <a:lnTo>
                    <a:pt x="472992" y="0"/>
                  </a:lnTo>
                  <a:cubicBezTo>
                    <a:pt x="537862" y="0"/>
                    <a:pt x="590450" y="52588"/>
                    <a:pt x="590450" y="117458"/>
                  </a:cubicBezTo>
                  <a:lnTo>
                    <a:pt x="590450" y="472992"/>
                  </a:lnTo>
                  <a:cubicBezTo>
                    <a:pt x="590450" y="537862"/>
                    <a:pt x="537862" y="590450"/>
                    <a:pt x="472992" y="590450"/>
                  </a:cubicBezTo>
                  <a:lnTo>
                    <a:pt x="117458" y="590450"/>
                  </a:lnTo>
                  <a:cubicBezTo>
                    <a:pt x="52588" y="590450"/>
                    <a:pt x="0" y="537862"/>
                    <a:pt x="0" y="472992"/>
                  </a:cubicBezTo>
                  <a:lnTo>
                    <a:pt x="0" y="117458"/>
                  </a:lnTo>
                  <a:cubicBezTo>
                    <a:pt x="0" y="52588"/>
                    <a:pt x="52588" y="0"/>
                    <a:pt x="1174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E" sz="4400"/>
            </a:p>
          </p:txBody>
        </p:sp>
        <p:sp>
          <p:nvSpPr>
            <p:cNvPr id="84" name="Freeform: Shape 68">
              <a:extLst>
                <a:ext uri="{FF2B5EF4-FFF2-40B4-BE49-F238E27FC236}">
                  <a16:creationId xmlns:a16="http://schemas.microsoft.com/office/drawing/2014/main" id="{CD033BE4-55A0-9919-C583-E66C59EAFC63}"/>
                </a:ext>
              </a:extLst>
            </p:cNvPr>
            <p:cNvSpPr>
              <a:spLocks noChangeAspect="1"/>
            </p:cNvSpPr>
            <p:nvPr/>
          </p:nvSpPr>
          <p:spPr>
            <a:xfrm>
              <a:off x="3529559" y="7859522"/>
              <a:ext cx="864479" cy="864479"/>
            </a:xfrm>
            <a:custGeom>
              <a:avLst/>
              <a:gdLst>
                <a:gd name="connsiteX0" fmla="*/ 256581 w 590450"/>
                <a:gd name="connsiteY0" fmla="*/ 398278 h 590450"/>
                <a:gd name="connsiteX1" fmla="*/ 256581 w 590450"/>
                <a:gd name="connsiteY1" fmla="*/ 475566 h 590450"/>
                <a:gd name="connsiteX2" fmla="*/ 333870 w 590450"/>
                <a:gd name="connsiteY2" fmla="*/ 475566 h 590450"/>
                <a:gd name="connsiteX3" fmla="*/ 333870 w 590450"/>
                <a:gd name="connsiteY3" fmla="*/ 398278 h 590450"/>
                <a:gd name="connsiteX4" fmla="*/ 429514 w 590450"/>
                <a:gd name="connsiteY4" fmla="*/ 295548 h 590450"/>
                <a:gd name="connsiteX5" fmla="*/ 471853 w 590450"/>
                <a:gd name="connsiteY5" fmla="*/ 324912 h 590450"/>
                <a:gd name="connsiteX6" fmla="*/ 457171 w 590450"/>
                <a:gd name="connsiteY6" fmla="*/ 346082 h 590450"/>
                <a:gd name="connsiteX7" fmla="*/ 414832 w 590450"/>
                <a:gd name="connsiteY7" fmla="*/ 316717 h 590450"/>
                <a:gd name="connsiteX8" fmla="*/ 160865 w 590450"/>
                <a:gd name="connsiteY8" fmla="*/ 295445 h 590450"/>
                <a:gd name="connsiteX9" fmla="*/ 175548 w 590450"/>
                <a:gd name="connsiteY9" fmla="*/ 316614 h 590450"/>
                <a:gd name="connsiteX10" fmla="*/ 133209 w 590450"/>
                <a:gd name="connsiteY10" fmla="*/ 345979 h 590450"/>
                <a:gd name="connsiteX11" fmla="*/ 118527 w 590450"/>
                <a:gd name="connsiteY11" fmla="*/ 324809 h 590450"/>
                <a:gd name="connsiteX12" fmla="*/ 449803 w 590450"/>
                <a:gd name="connsiteY12" fmla="*/ 205055 h 590450"/>
                <a:gd name="connsiteX13" fmla="*/ 501329 w 590450"/>
                <a:gd name="connsiteY13" fmla="*/ 205055 h 590450"/>
                <a:gd name="connsiteX14" fmla="*/ 501329 w 590450"/>
                <a:gd name="connsiteY14" fmla="*/ 230819 h 590450"/>
                <a:gd name="connsiteX15" fmla="*/ 449803 w 590450"/>
                <a:gd name="connsiteY15" fmla="*/ 230819 h 590450"/>
                <a:gd name="connsiteX16" fmla="*/ 89122 w 590450"/>
                <a:gd name="connsiteY16" fmla="*/ 205055 h 590450"/>
                <a:gd name="connsiteX17" fmla="*/ 140648 w 590450"/>
                <a:gd name="connsiteY17" fmla="*/ 205055 h 590450"/>
                <a:gd name="connsiteX18" fmla="*/ 140648 w 590450"/>
                <a:gd name="connsiteY18" fmla="*/ 230819 h 590450"/>
                <a:gd name="connsiteX19" fmla="*/ 89122 w 590450"/>
                <a:gd name="connsiteY19" fmla="*/ 230819 h 590450"/>
                <a:gd name="connsiteX20" fmla="*/ 295225 w 590450"/>
                <a:gd name="connsiteY20" fmla="*/ 114885 h 590450"/>
                <a:gd name="connsiteX21" fmla="*/ 192174 w 590450"/>
                <a:gd name="connsiteY21" fmla="*/ 217937 h 590450"/>
                <a:gd name="connsiteX22" fmla="*/ 215103 w 590450"/>
                <a:gd name="connsiteY22" fmla="*/ 282859 h 590450"/>
                <a:gd name="connsiteX23" fmla="*/ 223089 w 590450"/>
                <a:gd name="connsiteY23" fmla="*/ 291619 h 590450"/>
                <a:gd name="connsiteX24" fmla="*/ 249368 w 590450"/>
                <a:gd name="connsiteY24" fmla="*/ 338250 h 590450"/>
                <a:gd name="connsiteX25" fmla="*/ 256066 w 590450"/>
                <a:gd name="connsiteY25" fmla="*/ 372515 h 590450"/>
                <a:gd name="connsiteX26" fmla="*/ 334385 w 590450"/>
                <a:gd name="connsiteY26" fmla="*/ 372515 h 590450"/>
                <a:gd name="connsiteX27" fmla="*/ 341083 w 590450"/>
                <a:gd name="connsiteY27" fmla="*/ 338250 h 590450"/>
                <a:gd name="connsiteX28" fmla="*/ 374060 w 590450"/>
                <a:gd name="connsiteY28" fmla="*/ 284148 h 590450"/>
                <a:gd name="connsiteX29" fmla="*/ 375863 w 590450"/>
                <a:gd name="connsiteY29" fmla="*/ 282086 h 590450"/>
                <a:gd name="connsiteX30" fmla="*/ 398277 w 590450"/>
                <a:gd name="connsiteY30" fmla="*/ 217937 h 590450"/>
                <a:gd name="connsiteX31" fmla="*/ 295225 w 590450"/>
                <a:gd name="connsiteY31" fmla="*/ 114885 h 590450"/>
                <a:gd name="connsiteX32" fmla="*/ 457165 w 590450"/>
                <a:gd name="connsiteY32" fmla="*/ 89945 h 590450"/>
                <a:gd name="connsiteX33" fmla="*/ 471847 w 590450"/>
                <a:gd name="connsiteY33" fmla="*/ 111115 h 590450"/>
                <a:gd name="connsiteX34" fmla="*/ 429508 w 590450"/>
                <a:gd name="connsiteY34" fmla="*/ 140479 h 590450"/>
                <a:gd name="connsiteX35" fmla="*/ 414826 w 590450"/>
                <a:gd name="connsiteY35" fmla="*/ 119310 h 590450"/>
                <a:gd name="connsiteX36" fmla="*/ 133175 w 590450"/>
                <a:gd name="connsiteY36" fmla="*/ 89859 h 590450"/>
                <a:gd name="connsiteX37" fmla="*/ 175514 w 590450"/>
                <a:gd name="connsiteY37" fmla="*/ 119224 h 590450"/>
                <a:gd name="connsiteX38" fmla="*/ 160831 w 590450"/>
                <a:gd name="connsiteY38" fmla="*/ 140393 h 590450"/>
                <a:gd name="connsiteX39" fmla="*/ 118493 w 590450"/>
                <a:gd name="connsiteY39" fmla="*/ 111029 h 590450"/>
                <a:gd name="connsiteX40" fmla="*/ 295225 w 590450"/>
                <a:gd name="connsiteY40" fmla="*/ 89122 h 590450"/>
                <a:gd name="connsiteX41" fmla="*/ 424040 w 590450"/>
                <a:gd name="connsiteY41" fmla="*/ 217937 h 590450"/>
                <a:gd name="connsiteX42" fmla="*/ 419145 w 590450"/>
                <a:gd name="connsiteY42" fmla="*/ 252974 h 590450"/>
                <a:gd name="connsiteX43" fmla="*/ 415538 w 590450"/>
                <a:gd name="connsiteY43" fmla="*/ 263795 h 590450"/>
                <a:gd name="connsiteX44" fmla="*/ 408582 w 590450"/>
                <a:gd name="connsiteY44" fmla="*/ 279253 h 590450"/>
                <a:gd name="connsiteX45" fmla="*/ 394928 w 590450"/>
                <a:gd name="connsiteY45" fmla="*/ 299348 h 590450"/>
                <a:gd name="connsiteX46" fmla="*/ 384623 w 590450"/>
                <a:gd name="connsiteY46" fmla="*/ 310683 h 590450"/>
                <a:gd name="connsiteX47" fmla="*/ 359633 w 590450"/>
                <a:gd name="connsiteY47" fmla="*/ 382562 h 590450"/>
                <a:gd name="connsiteX48" fmla="*/ 359633 w 590450"/>
                <a:gd name="connsiteY48" fmla="*/ 463457 h 590450"/>
                <a:gd name="connsiteX49" fmla="*/ 359633 w 590450"/>
                <a:gd name="connsiteY49" fmla="*/ 501329 h 590450"/>
                <a:gd name="connsiteX50" fmla="*/ 230818 w 590450"/>
                <a:gd name="connsiteY50" fmla="*/ 501329 h 590450"/>
                <a:gd name="connsiteX51" fmla="*/ 230818 w 590450"/>
                <a:gd name="connsiteY51" fmla="*/ 463457 h 590450"/>
                <a:gd name="connsiteX52" fmla="*/ 230818 w 590450"/>
                <a:gd name="connsiteY52" fmla="*/ 382562 h 590450"/>
                <a:gd name="connsiteX53" fmla="*/ 205571 w 590450"/>
                <a:gd name="connsiteY53" fmla="*/ 310426 h 590450"/>
                <a:gd name="connsiteX54" fmla="*/ 195523 w 590450"/>
                <a:gd name="connsiteY54" fmla="*/ 299348 h 590450"/>
                <a:gd name="connsiteX55" fmla="*/ 171306 w 590450"/>
                <a:gd name="connsiteY55" fmla="*/ 252974 h 590450"/>
                <a:gd name="connsiteX56" fmla="*/ 166411 w 590450"/>
                <a:gd name="connsiteY56" fmla="*/ 217937 h 590450"/>
                <a:gd name="connsiteX57" fmla="*/ 295225 w 590450"/>
                <a:gd name="connsiteY57" fmla="*/ 89122 h 590450"/>
                <a:gd name="connsiteX58" fmla="*/ 118076 w 590450"/>
                <a:gd name="connsiteY58" fmla="*/ 37148 h 590450"/>
                <a:gd name="connsiteX59" fmla="*/ 37148 w 590450"/>
                <a:gd name="connsiteY59" fmla="*/ 118076 h 590450"/>
                <a:gd name="connsiteX60" fmla="*/ 37148 w 590450"/>
                <a:gd name="connsiteY60" fmla="*/ 472375 h 590450"/>
                <a:gd name="connsiteX61" fmla="*/ 118076 w 590450"/>
                <a:gd name="connsiteY61" fmla="*/ 553303 h 590450"/>
                <a:gd name="connsiteX62" fmla="*/ 472375 w 590450"/>
                <a:gd name="connsiteY62" fmla="*/ 553303 h 590450"/>
                <a:gd name="connsiteX63" fmla="*/ 553303 w 590450"/>
                <a:gd name="connsiteY63" fmla="*/ 472375 h 590450"/>
                <a:gd name="connsiteX64" fmla="*/ 553303 w 590450"/>
                <a:gd name="connsiteY64" fmla="*/ 118076 h 590450"/>
                <a:gd name="connsiteX65" fmla="*/ 472375 w 590450"/>
                <a:gd name="connsiteY65" fmla="*/ 37148 h 590450"/>
                <a:gd name="connsiteX66" fmla="*/ 117458 w 590450"/>
                <a:gd name="connsiteY66" fmla="*/ 0 h 590450"/>
                <a:gd name="connsiteX67" fmla="*/ 472992 w 590450"/>
                <a:gd name="connsiteY67" fmla="*/ 0 h 590450"/>
                <a:gd name="connsiteX68" fmla="*/ 590450 w 590450"/>
                <a:gd name="connsiteY68" fmla="*/ 117458 h 590450"/>
                <a:gd name="connsiteX69" fmla="*/ 590450 w 590450"/>
                <a:gd name="connsiteY69" fmla="*/ 472992 h 590450"/>
                <a:gd name="connsiteX70" fmla="*/ 472992 w 590450"/>
                <a:gd name="connsiteY70" fmla="*/ 590450 h 590450"/>
                <a:gd name="connsiteX71" fmla="*/ 117458 w 590450"/>
                <a:gd name="connsiteY71" fmla="*/ 590450 h 590450"/>
                <a:gd name="connsiteX72" fmla="*/ 0 w 590450"/>
                <a:gd name="connsiteY72" fmla="*/ 472992 h 590450"/>
                <a:gd name="connsiteX73" fmla="*/ 0 w 590450"/>
                <a:gd name="connsiteY73" fmla="*/ 117458 h 590450"/>
                <a:gd name="connsiteX74" fmla="*/ 117458 w 590450"/>
                <a:gd name="connsiteY74" fmla="*/ 0 h 5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0450" h="590450">
                  <a:moveTo>
                    <a:pt x="256581" y="398278"/>
                  </a:moveTo>
                  <a:lnTo>
                    <a:pt x="256581" y="475566"/>
                  </a:lnTo>
                  <a:lnTo>
                    <a:pt x="333870" y="475566"/>
                  </a:lnTo>
                  <a:lnTo>
                    <a:pt x="333870" y="398278"/>
                  </a:lnTo>
                  <a:close/>
                  <a:moveTo>
                    <a:pt x="429514" y="295548"/>
                  </a:moveTo>
                  <a:lnTo>
                    <a:pt x="471853" y="324912"/>
                  </a:lnTo>
                  <a:lnTo>
                    <a:pt x="457171" y="346082"/>
                  </a:lnTo>
                  <a:lnTo>
                    <a:pt x="414832" y="316717"/>
                  </a:lnTo>
                  <a:close/>
                  <a:moveTo>
                    <a:pt x="160865" y="295445"/>
                  </a:moveTo>
                  <a:lnTo>
                    <a:pt x="175548" y="316614"/>
                  </a:lnTo>
                  <a:lnTo>
                    <a:pt x="133209" y="345979"/>
                  </a:lnTo>
                  <a:lnTo>
                    <a:pt x="118527" y="324809"/>
                  </a:lnTo>
                  <a:close/>
                  <a:moveTo>
                    <a:pt x="449803" y="205055"/>
                  </a:moveTo>
                  <a:lnTo>
                    <a:pt x="501329" y="205055"/>
                  </a:lnTo>
                  <a:lnTo>
                    <a:pt x="501329" y="230819"/>
                  </a:lnTo>
                  <a:lnTo>
                    <a:pt x="449803" y="230819"/>
                  </a:lnTo>
                  <a:close/>
                  <a:moveTo>
                    <a:pt x="89122" y="205055"/>
                  </a:moveTo>
                  <a:lnTo>
                    <a:pt x="140648" y="205055"/>
                  </a:lnTo>
                  <a:lnTo>
                    <a:pt x="140648" y="230819"/>
                  </a:lnTo>
                  <a:lnTo>
                    <a:pt x="89122" y="230819"/>
                  </a:lnTo>
                  <a:close/>
                  <a:moveTo>
                    <a:pt x="295225" y="114885"/>
                  </a:moveTo>
                  <a:cubicBezTo>
                    <a:pt x="238289" y="114885"/>
                    <a:pt x="192174" y="161000"/>
                    <a:pt x="192174" y="217937"/>
                  </a:cubicBezTo>
                  <a:cubicBezTo>
                    <a:pt x="192174" y="242412"/>
                    <a:pt x="200933" y="265083"/>
                    <a:pt x="215103" y="282859"/>
                  </a:cubicBezTo>
                  <a:cubicBezTo>
                    <a:pt x="217421" y="285951"/>
                    <a:pt x="220771" y="288785"/>
                    <a:pt x="223089" y="291619"/>
                  </a:cubicBezTo>
                  <a:cubicBezTo>
                    <a:pt x="234683" y="305273"/>
                    <a:pt x="243700" y="320989"/>
                    <a:pt x="249368" y="338250"/>
                  </a:cubicBezTo>
                  <a:cubicBezTo>
                    <a:pt x="252974" y="349070"/>
                    <a:pt x="255293" y="360663"/>
                    <a:pt x="256066" y="372515"/>
                  </a:cubicBezTo>
                  <a:lnTo>
                    <a:pt x="334385" y="372515"/>
                  </a:lnTo>
                  <a:cubicBezTo>
                    <a:pt x="335158" y="360663"/>
                    <a:pt x="337477" y="349070"/>
                    <a:pt x="341083" y="338250"/>
                  </a:cubicBezTo>
                  <a:cubicBezTo>
                    <a:pt x="348039" y="317382"/>
                    <a:pt x="358860" y="299348"/>
                    <a:pt x="374060" y="284148"/>
                  </a:cubicBezTo>
                  <a:cubicBezTo>
                    <a:pt x="374318" y="283890"/>
                    <a:pt x="375606" y="282344"/>
                    <a:pt x="375863" y="282086"/>
                  </a:cubicBezTo>
                  <a:cubicBezTo>
                    <a:pt x="390033" y="264310"/>
                    <a:pt x="398277" y="242412"/>
                    <a:pt x="398277" y="217937"/>
                  </a:cubicBezTo>
                  <a:cubicBezTo>
                    <a:pt x="398277" y="161000"/>
                    <a:pt x="352162" y="114885"/>
                    <a:pt x="295225" y="114885"/>
                  </a:cubicBezTo>
                  <a:close/>
                  <a:moveTo>
                    <a:pt x="457165" y="89945"/>
                  </a:moveTo>
                  <a:lnTo>
                    <a:pt x="471847" y="111115"/>
                  </a:lnTo>
                  <a:lnTo>
                    <a:pt x="429508" y="140479"/>
                  </a:lnTo>
                  <a:lnTo>
                    <a:pt x="414826" y="119310"/>
                  </a:lnTo>
                  <a:close/>
                  <a:moveTo>
                    <a:pt x="133175" y="89859"/>
                  </a:moveTo>
                  <a:lnTo>
                    <a:pt x="175514" y="119224"/>
                  </a:lnTo>
                  <a:lnTo>
                    <a:pt x="160831" y="140393"/>
                  </a:lnTo>
                  <a:lnTo>
                    <a:pt x="118493" y="111029"/>
                  </a:lnTo>
                  <a:close/>
                  <a:moveTo>
                    <a:pt x="295225" y="89122"/>
                  </a:moveTo>
                  <a:cubicBezTo>
                    <a:pt x="366331" y="89122"/>
                    <a:pt x="424040" y="146831"/>
                    <a:pt x="424040" y="217937"/>
                  </a:cubicBezTo>
                  <a:cubicBezTo>
                    <a:pt x="424040" y="230045"/>
                    <a:pt x="422236" y="241896"/>
                    <a:pt x="419145" y="252974"/>
                  </a:cubicBezTo>
                  <a:cubicBezTo>
                    <a:pt x="418115" y="256581"/>
                    <a:pt x="417084" y="260188"/>
                    <a:pt x="415538" y="263795"/>
                  </a:cubicBezTo>
                  <a:cubicBezTo>
                    <a:pt x="413735" y="269205"/>
                    <a:pt x="411159" y="274358"/>
                    <a:pt x="408582" y="279253"/>
                  </a:cubicBezTo>
                  <a:cubicBezTo>
                    <a:pt x="404718" y="286466"/>
                    <a:pt x="400080" y="293165"/>
                    <a:pt x="394928" y="299348"/>
                  </a:cubicBezTo>
                  <a:cubicBezTo>
                    <a:pt x="393382" y="301409"/>
                    <a:pt x="386169" y="308880"/>
                    <a:pt x="384623" y="310683"/>
                  </a:cubicBezTo>
                  <a:cubicBezTo>
                    <a:pt x="369165" y="330521"/>
                    <a:pt x="359633" y="355511"/>
                    <a:pt x="359633" y="382562"/>
                  </a:cubicBezTo>
                  <a:lnTo>
                    <a:pt x="359633" y="463457"/>
                  </a:lnTo>
                  <a:lnTo>
                    <a:pt x="359633" y="501329"/>
                  </a:lnTo>
                  <a:lnTo>
                    <a:pt x="230818" y="501329"/>
                  </a:lnTo>
                  <a:lnTo>
                    <a:pt x="230818" y="463457"/>
                  </a:lnTo>
                  <a:lnTo>
                    <a:pt x="230818" y="382562"/>
                  </a:lnTo>
                  <a:cubicBezTo>
                    <a:pt x="230818" y="355511"/>
                    <a:pt x="221286" y="330263"/>
                    <a:pt x="205571" y="310426"/>
                  </a:cubicBezTo>
                  <a:cubicBezTo>
                    <a:pt x="202479" y="306561"/>
                    <a:pt x="198099" y="302697"/>
                    <a:pt x="195523" y="299348"/>
                  </a:cubicBezTo>
                  <a:cubicBezTo>
                    <a:pt x="184445" y="285951"/>
                    <a:pt x="175943" y="270236"/>
                    <a:pt x="171306" y="252974"/>
                  </a:cubicBezTo>
                  <a:cubicBezTo>
                    <a:pt x="168214" y="241896"/>
                    <a:pt x="166411" y="230045"/>
                    <a:pt x="166411" y="217937"/>
                  </a:cubicBezTo>
                  <a:cubicBezTo>
                    <a:pt x="166411" y="146831"/>
                    <a:pt x="224120" y="89122"/>
                    <a:pt x="295225" y="89122"/>
                  </a:cubicBezTo>
                  <a:close/>
                  <a:moveTo>
                    <a:pt x="118076" y="37148"/>
                  </a:moveTo>
                  <a:cubicBezTo>
                    <a:pt x="73381" y="37148"/>
                    <a:pt x="37148" y="73381"/>
                    <a:pt x="37148" y="118076"/>
                  </a:cubicBezTo>
                  <a:lnTo>
                    <a:pt x="37148" y="472375"/>
                  </a:lnTo>
                  <a:cubicBezTo>
                    <a:pt x="37148" y="517070"/>
                    <a:pt x="73381" y="553303"/>
                    <a:pt x="118076" y="553303"/>
                  </a:cubicBezTo>
                  <a:lnTo>
                    <a:pt x="472375" y="553303"/>
                  </a:lnTo>
                  <a:cubicBezTo>
                    <a:pt x="517070" y="553303"/>
                    <a:pt x="553303" y="517070"/>
                    <a:pt x="553303" y="472375"/>
                  </a:cubicBezTo>
                  <a:lnTo>
                    <a:pt x="553303" y="118076"/>
                  </a:lnTo>
                  <a:cubicBezTo>
                    <a:pt x="553303" y="73381"/>
                    <a:pt x="517070" y="37148"/>
                    <a:pt x="472375" y="37148"/>
                  </a:cubicBezTo>
                  <a:close/>
                  <a:moveTo>
                    <a:pt x="117458" y="0"/>
                  </a:moveTo>
                  <a:lnTo>
                    <a:pt x="472992" y="0"/>
                  </a:lnTo>
                  <a:cubicBezTo>
                    <a:pt x="537862" y="0"/>
                    <a:pt x="590450" y="52588"/>
                    <a:pt x="590450" y="117458"/>
                  </a:cubicBezTo>
                  <a:lnTo>
                    <a:pt x="590450" y="472992"/>
                  </a:lnTo>
                  <a:cubicBezTo>
                    <a:pt x="590450" y="537862"/>
                    <a:pt x="537862" y="590450"/>
                    <a:pt x="472992" y="590450"/>
                  </a:cubicBezTo>
                  <a:lnTo>
                    <a:pt x="117458" y="590450"/>
                  </a:lnTo>
                  <a:cubicBezTo>
                    <a:pt x="52588" y="590450"/>
                    <a:pt x="0" y="537862"/>
                    <a:pt x="0" y="472992"/>
                  </a:cubicBezTo>
                  <a:lnTo>
                    <a:pt x="0" y="117458"/>
                  </a:lnTo>
                  <a:cubicBezTo>
                    <a:pt x="0" y="52588"/>
                    <a:pt x="52588" y="0"/>
                    <a:pt x="117458" y="0"/>
                  </a:cubicBezTo>
                  <a:close/>
                </a:path>
              </a:pathLst>
            </a:custGeom>
            <a:grp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SE" sz="4400"/>
            </a:p>
          </p:txBody>
        </p:sp>
        <p:sp>
          <p:nvSpPr>
            <p:cNvPr id="85" name="Freeform: Shape 69">
              <a:extLst>
                <a:ext uri="{FF2B5EF4-FFF2-40B4-BE49-F238E27FC236}">
                  <a16:creationId xmlns:a16="http://schemas.microsoft.com/office/drawing/2014/main" id="{2F31D3AF-ED5B-1AFA-8DEF-322E37D1AF53}"/>
                </a:ext>
              </a:extLst>
            </p:cNvPr>
            <p:cNvSpPr>
              <a:spLocks noChangeAspect="1"/>
            </p:cNvSpPr>
            <p:nvPr/>
          </p:nvSpPr>
          <p:spPr>
            <a:xfrm>
              <a:off x="909979" y="6097168"/>
              <a:ext cx="864479" cy="864479"/>
            </a:xfrm>
            <a:custGeom>
              <a:avLst/>
              <a:gdLst>
                <a:gd name="connsiteX0" fmla="*/ 164730 w 590450"/>
                <a:gd name="connsiteY0" fmla="*/ 164576 h 590450"/>
                <a:gd name="connsiteX1" fmla="*/ 186490 w 590450"/>
                <a:gd name="connsiteY1" fmla="*/ 186335 h 590450"/>
                <a:gd name="connsiteX2" fmla="*/ 141836 w 590450"/>
                <a:gd name="connsiteY2" fmla="*/ 283677 h 590450"/>
                <a:gd name="connsiteX3" fmla="*/ 283494 w 590450"/>
                <a:gd name="connsiteY3" fmla="*/ 447762 h 590450"/>
                <a:gd name="connsiteX4" fmla="*/ 251716 w 590450"/>
                <a:gd name="connsiteY4" fmla="*/ 407813 h 590450"/>
                <a:gd name="connsiteX5" fmla="*/ 275786 w 590450"/>
                <a:gd name="connsiteY5" fmla="*/ 388641 h 590450"/>
                <a:gd name="connsiteX6" fmla="*/ 338848 w 590450"/>
                <a:gd name="connsiteY6" fmla="*/ 467912 h 590450"/>
                <a:gd name="connsiteX7" fmla="*/ 259603 w 590450"/>
                <a:gd name="connsiteY7" fmla="*/ 530996 h 590450"/>
                <a:gd name="connsiteX8" fmla="*/ 240431 w 590450"/>
                <a:gd name="connsiteY8" fmla="*/ 506891 h 590450"/>
                <a:gd name="connsiteX9" fmla="*/ 275875 w 590450"/>
                <a:gd name="connsiteY9" fmla="*/ 478688 h 590450"/>
                <a:gd name="connsiteX10" fmla="*/ 164708 w 590450"/>
                <a:gd name="connsiteY10" fmla="*/ 425630 h 590450"/>
                <a:gd name="connsiteX11" fmla="*/ 164730 w 590450"/>
                <a:gd name="connsiteY11" fmla="*/ 164576 h 590450"/>
                <a:gd name="connsiteX12" fmla="*/ 330946 w 590450"/>
                <a:gd name="connsiteY12" fmla="*/ 59248 h 590450"/>
                <a:gd name="connsiteX13" fmla="*/ 350117 w 590450"/>
                <a:gd name="connsiteY13" fmla="*/ 83349 h 590450"/>
                <a:gd name="connsiteX14" fmla="*/ 314707 w 590450"/>
                <a:gd name="connsiteY14" fmla="*/ 111528 h 590450"/>
                <a:gd name="connsiteX15" fmla="*/ 425827 w 590450"/>
                <a:gd name="connsiteY15" fmla="*/ 164580 h 590450"/>
                <a:gd name="connsiteX16" fmla="*/ 425818 w 590450"/>
                <a:gd name="connsiteY16" fmla="*/ 425665 h 590450"/>
                <a:gd name="connsiteX17" fmla="*/ 404062 w 590450"/>
                <a:gd name="connsiteY17" fmla="*/ 403908 h 590450"/>
                <a:gd name="connsiteX18" fmla="*/ 448713 w 590450"/>
                <a:gd name="connsiteY18" fmla="*/ 306564 h 590450"/>
                <a:gd name="connsiteX19" fmla="*/ 307035 w 590450"/>
                <a:gd name="connsiteY19" fmla="*/ 142445 h 590450"/>
                <a:gd name="connsiteX20" fmla="*/ 338833 w 590450"/>
                <a:gd name="connsiteY20" fmla="*/ 182397 h 590450"/>
                <a:gd name="connsiteX21" fmla="*/ 314762 w 590450"/>
                <a:gd name="connsiteY21" fmla="*/ 201572 h 590450"/>
                <a:gd name="connsiteX22" fmla="*/ 251700 w 590450"/>
                <a:gd name="connsiteY22" fmla="*/ 122332 h 590450"/>
                <a:gd name="connsiteX23" fmla="*/ 118076 w 590450"/>
                <a:gd name="connsiteY23" fmla="*/ 37148 h 590450"/>
                <a:gd name="connsiteX24" fmla="*/ 37148 w 590450"/>
                <a:gd name="connsiteY24" fmla="*/ 118076 h 590450"/>
                <a:gd name="connsiteX25" fmla="*/ 37148 w 590450"/>
                <a:gd name="connsiteY25" fmla="*/ 472375 h 590450"/>
                <a:gd name="connsiteX26" fmla="*/ 118076 w 590450"/>
                <a:gd name="connsiteY26" fmla="*/ 553303 h 590450"/>
                <a:gd name="connsiteX27" fmla="*/ 472375 w 590450"/>
                <a:gd name="connsiteY27" fmla="*/ 553303 h 590450"/>
                <a:gd name="connsiteX28" fmla="*/ 553303 w 590450"/>
                <a:gd name="connsiteY28" fmla="*/ 472375 h 590450"/>
                <a:gd name="connsiteX29" fmla="*/ 553303 w 590450"/>
                <a:gd name="connsiteY29" fmla="*/ 118076 h 590450"/>
                <a:gd name="connsiteX30" fmla="*/ 472375 w 590450"/>
                <a:gd name="connsiteY30" fmla="*/ 37148 h 590450"/>
                <a:gd name="connsiteX31" fmla="*/ 117458 w 590450"/>
                <a:gd name="connsiteY31" fmla="*/ 0 h 590450"/>
                <a:gd name="connsiteX32" fmla="*/ 472992 w 590450"/>
                <a:gd name="connsiteY32" fmla="*/ 0 h 590450"/>
                <a:gd name="connsiteX33" fmla="*/ 590450 w 590450"/>
                <a:gd name="connsiteY33" fmla="*/ 117458 h 590450"/>
                <a:gd name="connsiteX34" fmla="*/ 590450 w 590450"/>
                <a:gd name="connsiteY34" fmla="*/ 472992 h 590450"/>
                <a:gd name="connsiteX35" fmla="*/ 472992 w 590450"/>
                <a:gd name="connsiteY35" fmla="*/ 590450 h 590450"/>
                <a:gd name="connsiteX36" fmla="*/ 117458 w 590450"/>
                <a:gd name="connsiteY36" fmla="*/ 590450 h 590450"/>
                <a:gd name="connsiteX37" fmla="*/ 0 w 590450"/>
                <a:gd name="connsiteY37" fmla="*/ 472992 h 590450"/>
                <a:gd name="connsiteX38" fmla="*/ 0 w 590450"/>
                <a:gd name="connsiteY38" fmla="*/ 117458 h 590450"/>
                <a:gd name="connsiteX39" fmla="*/ 117458 w 590450"/>
                <a:gd name="connsiteY39" fmla="*/ 0 h 5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0450" h="590450">
                  <a:moveTo>
                    <a:pt x="164730" y="164576"/>
                  </a:moveTo>
                  <a:lnTo>
                    <a:pt x="186490" y="186335"/>
                  </a:lnTo>
                  <a:cubicBezTo>
                    <a:pt x="160386" y="212358"/>
                    <a:pt x="144533" y="246917"/>
                    <a:pt x="141836" y="283677"/>
                  </a:cubicBezTo>
                  <a:cubicBezTo>
                    <a:pt x="135644" y="368107"/>
                    <a:pt x="199066" y="441570"/>
                    <a:pt x="283494" y="447762"/>
                  </a:cubicBezTo>
                  <a:lnTo>
                    <a:pt x="251716" y="407813"/>
                  </a:lnTo>
                  <a:lnTo>
                    <a:pt x="275786" y="388641"/>
                  </a:lnTo>
                  <a:lnTo>
                    <a:pt x="338848" y="467912"/>
                  </a:lnTo>
                  <a:lnTo>
                    <a:pt x="259603" y="530996"/>
                  </a:lnTo>
                  <a:lnTo>
                    <a:pt x="240431" y="506891"/>
                  </a:lnTo>
                  <a:lnTo>
                    <a:pt x="275875" y="478688"/>
                  </a:lnTo>
                  <a:cubicBezTo>
                    <a:pt x="233837" y="474254"/>
                    <a:pt x="194595" y="455523"/>
                    <a:pt x="164708" y="425630"/>
                  </a:cubicBezTo>
                  <a:cubicBezTo>
                    <a:pt x="92626" y="353536"/>
                    <a:pt x="92636" y="236658"/>
                    <a:pt x="164730" y="164576"/>
                  </a:cubicBezTo>
                  <a:close/>
                  <a:moveTo>
                    <a:pt x="330946" y="59248"/>
                  </a:moveTo>
                  <a:lnTo>
                    <a:pt x="350117" y="83349"/>
                  </a:lnTo>
                  <a:lnTo>
                    <a:pt x="314707" y="111528"/>
                  </a:lnTo>
                  <a:cubicBezTo>
                    <a:pt x="356727" y="115974"/>
                    <a:pt x="395950" y="134700"/>
                    <a:pt x="425827" y="164580"/>
                  </a:cubicBezTo>
                  <a:cubicBezTo>
                    <a:pt x="497922" y="236679"/>
                    <a:pt x="497918" y="353571"/>
                    <a:pt x="425818" y="425665"/>
                  </a:cubicBezTo>
                  <a:lnTo>
                    <a:pt x="404062" y="403908"/>
                  </a:lnTo>
                  <a:cubicBezTo>
                    <a:pt x="430163" y="377884"/>
                    <a:pt x="446014" y="343325"/>
                    <a:pt x="448713" y="306564"/>
                  </a:cubicBezTo>
                  <a:cubicBezTo>
                    <a:pt x="454911" y="222121"/>
                    <a:pt x="391479" y="148642"/>
                    <a:pt x="307035" y="142445"/>
                  </a:cubicBezTo>
                  <a:lnTo>
                    <a:pt x="338833" y="182397"/>
                  </a:lnTo>
                  <a:lnTo>
                    <a:pt x="314762" y="201572"/>
                  </a:lnTo>
                  <a:lnTo>
                    <a:pt x="251700" y="122332"/>
                  </a:lnTo>
                  <a:close/>
                  <a:moveTo>
                    <a:pt x="118076" y="37148"/>
                  </a:moveTo>
                  <a:cubicBezTo>
                    <a:pt x="73381" y="37148"/>
                    <a:pt x="37148" y="73381"/>
                    <a:pt x="37148" y="118076"/>
                  </a:cubicBezTo>
                  <a:lnTo>
                    <a:pt x="37148" y="472375"/>
                  </a:lnTo>
                  <a:cubicBezTo>
                    <a:pt x="37148" y="517070"/>
                    <a:pt x="73381" y="553303"/>
                    <a:pt x="118076" y="553303"/>
                  </a:cubicBezTo>
                  <a:lnTo>
                    <a:pt x="472375" y="553303"/>
                  </a:lnTo>
                  <a:cubicBezTo>
                    <a:pt x="517070" y="553303"/>
                    <a:pt x="553303" y="517070"/>
                    <a:pt x="553303" y="472375"/>
                  </a:cubicBezTo>
                  <a:lnTo>
                    <a:pt x="553303" y="118076"/>
                  </a:lnTo>
                  <a:cubicBezTo>
                    <a:pt x="553303" y="73381"/>
                    <a:pt x="517070" y="37148"/>
                    <a:pt x="472375" y="37148"/>
                  </a:cubicBezTo>
                  <a:close/>
                  <a:moveTo>
                    <a:pt x="117458" y="0"/>
                  </a:moveTo>
                  <a:lnTo>
                    <a:pt x="472992" y="0"/>
                  </a:lnTo>
                  <a:cubicBezTo>
                    <a:pt x="537862" y="0"/>
                    <a:pt x="590450" y="52588"/>
                    <a:pt x="590450" y="117458"/>
                  </a:cubicBezTo>
                  <a:lnTo>
                    <a:pt x="590450" y="472992"/>
                  </a:lnTo>
                  <a:cubicBezTo>
                    <a:pt x="590450" y="537862"/>
                    <a:pt x="537862" y="590450"/>
                    <a:pt x="472992" y="590450"/>
                  </a:cubicBezTo>
                  <a:lnTo>
                    <a:pt x="117458" y="590450"/>
                  </a:lnTo>
                  <a:cubicBezTo>
                    <a:pt x="52588" y="590450"/>
                    <a:pt x="0" y="537862"/>
                    <a:pt x="0" y="472992"/>
                  </a:cubicBezTo>
                  <a:lnTo>
                    <a:pt x="0" y="117458"/>
                  </a:lnTo>
                  <a:cubicBezTo>
                    <a:pt x="0" y="52588"/>
                    <a:pt x="52588" y="0"/>
                    <a:pt x="117458" y="0"/>
                  </a:cubicBezTo>
                  <a:close/>
                </a:path>
              </a:pathLst>
            </a:custGeom>
            <a:grpFill/>
            <a:ln w="3036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SE" sz="4400"/>
            </a:p>
          </p:txBody>
        </p:sp>
        <p:sp>
          <p:nvSpPr>
            <p:cNvPr id="86" name="Freeform: Shape 70">
              <a:extLst>
                <a:ext uri="{FF2B5EF4-FFF2-40B4-BE49-F238E27FC236}">
                  <a16:creationId xmlns:a16="http://schemas.microsoft.com/office/drawing/2014/main" id="{2A76D995-D39C-06DA-C43B-DBDBF7991FBA}"/>
                </a:ext>
              </a:extLst>
            </p:cNvPr>
            <p:cNvSpPr>
              <a:spLocks noChangeAspect="1"/>
            </p:cNvSpPr>
            <p:nvPr/>
          </p:nvSpPr>
          <p:spPr>
            <a:xfrm>
              <a:off x="3991159" y="6097168"/>
              <a:ext cx="864479" cy="864479"/>
            </a:xfrm>
            <a:custGeom>
              <a:avLst/>
              <a:gdLst>
                <a:gd name="connsiteX0" fmla="*/ 290979 w 590450"/>
                <a:gd name="connsiteY0" fmla="*/ 319870 h 590450"/>
                <a:gd name="connsiteX1" fmla="*/ 308365 w 590450"/>
                <a:gd name="connsiteY1" fmla="*/ 337256 h 590450"/>
                <a:gd name="connsiteX2" fmla="*/ 204045 w 590450"/>
                <a:gd name="connsiteY2" fmla="*/ 441577 h 590450"/>
                <a:gd name="connsiteX3" fmla="*/ 151885 w 590450"/>
                <a:gd name="connsiteY3" fmla="*/ 389416 h 590450"/>
                <a:gd name="connsiteX4" fmla="*/ 169271 w 590450"/>
                <a:gd name="connsiteY4" fmla="*/ 372030 h 590450"/>
                <a:gd name="connsiteX5" fmla="*/ 204045 w 590450"/>
                <a:gd name="connsiteY5" fmla="*/ 406803 h 590450"/>
                <a:gd name="connsiteX6" fmla="*/ 233377 w 590450"/>
                <a:gd name="connsiteY6" fmla="*/ 267324 h 590450"/>
                <a:gd name="connsiteX7" fmla="*/ 122729 w 590450"/>
                <a:gd name="connsiteY7" fmla="*/ 377972 h 590450"/>
                <a:gd name="connsiteX8" fmla="*/ 233377 w 590450"/>
                <a:gd name="connsiteY8" fmla="*/ 488621 h 590450"/>
                <a:gd name="connsiteX9" fmla="*/ 344025 w 590450"/>
                <a:gd name="connsiteY9" fmla="*/ 377972 h 590450"/>
                <a:gd name="connsiteX10" fmla="*/ 233377 w 590450"/>
                <a:gd name="connsiteY10" fmla="*/ 267324 h 590450"/>
                <a:gd name="connsiteX11" fmla="*/ 233377 w 590450"/>
                <a:gd name="connsiteY11" fmla="*/ 242736 h 590450"/>
                <a:gd name="connsiteX12" fmla="*/ 368614 w 590450"/>
                <a:gd name="connsiteY12" fmla="*/ 377972 h 590450"/>
                <a:gd name="connsiteX13" fmla="*/ 233377 w 590450"/>
                <a:gd name="connsiteY13" fmla="*/ 513209 h 590450"/>
                <a:gd name="connsiteX14" fmla="*/ 98141 w 590450"/>
                <a:gd name="connsiteY14" fmla="*/ 377972 h 590450"/>
                <a:gd name="connsiteX15" fmla="*/ 233377 w 590450"/>
                <a:gd name="connsiteY15" fmla="*/ 242736 h 590450"/>
                <a:gd name="connsiteX16" fmla="*/ 301807 w 590450"/>
                <a:gd name="connsiteY16" fmla="*/ 139824 h 590450"/>
                <a:gd name="connsiteX17" fmla="*/ 357075 w 590450"/>
                <a:gd name="connsiteY17" fmla="*/ 195092 h 590450"/>
                <a:gd name="connsiteX18" fmla="*/ 412342 w 590450"/>
                <a:gd name="connsiteY18" fmla="*/ 139825 h 590450"/>
                <a:gd name="connsiteX19" fmla="*/ 429729 w 590450"/>
                <a:gd name="connsiteY19" fmla="*/ 157211 h 590450"/>
                <a:gd name="connsiteX20" fmla="*/ 374462 w 590450"/>
                <a:gd name="connsiteY20" fmla="*/ 212479 h 590450"/>
                <a:gd name="connsiteX21" fmla="*/ 429729 w 590450"/>
                <a:gd name="connsiteY21" fmla="*/ 267746 h 590450"/>
                <a:gd name="connsiteX22" fmla="*/ 412342 w 590450"/>
                <a:gd name="connsiteY22" fmla="*/ 285133 h 590450"/>
                <a:gd name="connsiteX23" fmla="*/ 357075 w 590450"/>
                <a:gd name="connsiteY23" fmla="*/ 229866 h 590450"/>
                <a:gd name="connsiteX24" fmla="*/ 341710 w 590450"/>
                <a:gd name="connsiteY24" fmla="*/ 245231 h 590450"/>
                <a:gd name="connsiteX25" fmla="*/ 329612 w 590450"/>
                <a:gd name="connsiteY25" fmla="*/ 235249 h 590450"/>
                <a:gd name="connsiteX26" fmla="*/ 321384 w 590450"/>
                <a:gd name="connsiteY26" fmla="*/ 230783 h 590450"/>
                <a:gd name="connsiteX27" fmla="*/ 339688 w 590450"/>
                <a:gd name="connsiteY27" fmla="*/ 212479 h 590450"/>
                <a:gd name="connsiteX28" fmla="*/ 284420 w 590450"/>
                <a:gd name="connsiteY28" fmla="*/ 157211 h 590450"/>
                <a:gd name="connsiteX29" fmla="*/ 357074 w 590450"/>
                <a:gd name="connsiteY29" fmla="*/ 77242 h 590450"/>
                <a:gd name="connsiteX30" fmla="*/ 492310 w 590450"/>
                <a:gd name="connsiteY30" fmla="*/ 212479 h 590450"/>
                <a:gd name="connsiteX31" fmla="*/ 409714 w 590450"/>
                <a:gd name="connsiteY31" fmla="*/ 337088 h 590450"/>
                <a:gd name="connsiteX32" fmla="*/ 400924 w 590450"/>
                <a:gd name="connsiteY32" fmla="*/ 339817 h 590450"/>
                <a:gd name="connsiteX33" fmla="*/ 393463 w 590450"/>
                <a:gd name="connsiteY33" fmla="*/ 315781 h 590450"/>
                <a:gd name="connsiteX34" fmla="*/ 400143 w 590450"/>
                <a:gd name="connsiteY34" fmla="*/ 314432 h 590450"/>
                <a:gd name="connsiteX35" fmla="*/ 467722 w 590450"/>
                <a:gd name="connsiteY35" fmla="*/ 212479 h 590450"/>
                <a:gd name="connsiteX36" fmla="*/ 357074 w 590450"/>
                <a:gd name="connsiteY36" fmla="*/ 101831 h 590450"/>
                <a:gd name="connsiteX37" fmla="*/ 255121 w 590450"/>
                <a:gd name="connsiteY37" fmla="*/ 169410 h 590450"/>
                <a:gd name="connsiteX38" fmla="*/ 247476 w 590450"/>
                <a:gd name="connsiteY38" fmla="*/ 207275 h 590450"/>
                <a:gd name="connsiteX39" fmla="*/ 233378 w 590450"/>
                <a:gd name="connsiteY39" fmla="*/ 205854 h 590450"/>
                <a:gd name="connsiteX40" fmla="*/ 222394 w 590450"/>
                <a:gd name="connsiteY40" fmla="*/ 206961 h 590450"/>
                <a:gd name="connsiteX41" fmla="*/ 224585 w 590450"/>
                <a:gd name="connsiteY41" fmla="*/ 185224 h 590450"/>
                <a:gd name="connsiteX42" fmla="*/ 357074 w 590450"/>
                <a:gd name="connsiteY42" fmla="*/ 77242 h 590450"/>
                <a:gd name="connsiteX43" fmla="*/ 118076 w 590450"/>
                <a:gd name="connsiteY43" fmla="*/ 37148 h 590450"/>
                <a:gd name="connsiteX44" fmla="*/ 37148 w 590450"/>
                <a:gd name="connsiteY44" fmla="*/ 118076 h 590450"/>
                <a:gd name="connsiteX45" fmla="*/ 37148 w 590450"/>
                <a:gd name="connsiteY45" fmla="*/ 472375 h 590450"/>
                <a:gd name="connsiteX46" fmla="*/ 118076 w 590450"/>
                <a:gd name="connsiteY46" fmla="*/ 553303 h 590450"/>
                <a:gd name="connsiteX47" fmla="*/ 472375 w 590450"/>
                <a:gd name="connsiteY47" fmla="*/ 553303 h 590450"/>
                <a:gd name="connsiteX48" fmla="*/ 553303 w 590450"/>
                <a:gd name="connsiteY48" fmla="*/ 472375 h 590450"/>
                <a:gd name="connsiteX49" fmla="*/ 553303 w 590450"/>
                <a:gd name="connsiteY49" fmla="*/ 118076 h 590450"/>
                <a:gd name="connsiteX50" fmla="*/ 472375 w 590450"/>
                <a:gd name="connsiteY50" fmla="*/ 37148 h 590450"/>
                <a:gd name="connsiteX51" fmla="*/ 117458 w 590450"/>
                <a:gd name="connsiteY51" fmla="*/ 0 h 590450"/>
                <a:gd name="connsiteX52" fmla="*/ 472992 w 590450"/>
                <a:gd name="connsiteY52" fmla="*/ 0 h 590450"/>
                <a:gd name="connsiteX53" fmla="*/ 590450 w 590450"/>
                <a:gd name="connsiteY53" fmla="*/ 117458 h 590450"/>
                <a:gd name="connsiteX54" fmla="*/ 590450 w 590450"/>
                <a:gd name="connsiteY54" fmla="*/ 472992 h 590450"/>
                <a:gd name="connsiteX55" fmla="*/ 472992 w 590450"/>
                <a:gd name="connsiteY55" fmla="*/ 590450 h 590450"/>
                <a:gd name="connsiteX56" fmla="*/ 117458 w 590450"/>
                <a:gd name="connsiteY56" fmla="*/ 590450 h 590450"/>
                <a:gd name="connsiteX57" fmla="*/ 0 w 590450"/>
                <a:gd name="connsiteY57" fmla="*/ 472992 h 590450"/>
                <a:gd name="connsiteX58" fmla="*/ 0 w 590450"/>
                <a:gd name="connsiteY58" fmla="*/ 117458 h 590450"/>
                <a:gd name="connsiteX59" fmla="*/ 117458 w 590450"/>
                <a:gd name="connsiteY59" fmla="*/ 0 h 5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90450" h="590450">
                  <a:moveTo>
                    <a:pt x="290979" y="319870"/>
                  </a:moveTo>
                  <a:lnTo>
                    <a:pt x="308365" y="337256"/>
                  </a:lnTo>
                  <a:lnTo>
                    <a:pt x="204045" y="441577"/>
                  </a:lnTo>
                  <a:lnTo>
                    <a:pt x="151885" y="389416"/>
                  </a:lnTo>
                  <a:lnTo>
                    <a:pt x="169271" y="372030"/>
                  </a:lnTo>
                  <a:lnTo>
                    <a:pt x="204045" y="406803"/>
                  </a:lnTo>
                  <a:close/>
                  <a:moveTo>
                    <a:pt x="233377" y="267324"/>
                  </a:moveTo>
                  <a:cubicBezTo>
                    <a:pt x="172268" y="267324"/>
                    <a:pt x="122729" y="316863"/>
                    <a:pt x="122729" y="377972"/>
                  </a:cubicBezTo>
                  <a:cubicBezTo>
                    <a:pt x="122729" y="439082"/>
                    <a:pt x="172268" y="488621"/>
                    <a:pt x="233377" y="488621"/>
                  </a:cubicBezTo>
                  <a:cubicBezTo>
                    <a:pt x="294487" y="488621"/>
                    <a:pt x="344025" y="439082"/>
                    <a:pt x="344025" y="377972"/>
                  </a:cubicBezTo>
                  <a:cubicBezTo>
                    <a:pt x="344025" y="316863"/>
                    <a:pt x="294487" y="267324"/>
                    <a:pt x="233377" y="267324"/>
                  </a:cubicBezTo>
                  <a:close/>
                  <a:moveTo>
                    <a:pt x="233377" y="242736"/>
                  </a:moveTo>
                  <a:cubicBezTo>
                    <a:pt x="308066" y="242736"/>
                    <a:pt x="368614" y="303283"/>
                    <a:pt x="368614" y="377972"/>
                  </a:cubicBezTo>
                  <a:cubicBezTo>
                    <a:pt x="368614" y="452661"/>
                    <a:pt x="308066" y="513209"/>
                    <a:pt x="233377" y="513209"/>
                  </a:cubicBezTo>
                  <a:cubicBezTo>
                    <a:pt x="158689" y="513209"/>
                    <a:pt x="98141" y="452661"/>
                    <a:pt x="98141" y="377972"/>
                  </a:cubicBezTo>
                  <a:cubicBezTo>
                    <a:pt x="98141" y="303283"/>
                    <a:pt x="158689" y="242736"/>
                    <a:pt x="233377" y="242736"/>
                  </a:cubicBezTo>
                  <a:close/>
                  <a:moveTo>
                    <a:pt x="301807" y="139824"/>
                  </a:moveTo>
                  <a:lnTo>
                    <a:pt x="357075" y="195092"/>
                  </a:lnTo>
                  <a:lnTo>
                    <a:pt x="412342" y="139825"/>
                  </a:lnTo>
                  <a:lnTo>
                    <a:pt x="429729" y="157211"/>
                  </a:lnTo>
                  <a:lnTo>
                    <a:pt x="374462" y="212479"/>
                  </a:lnTo>
                  <a:lnTo>
                    <a:pt x="429729" y="267746"/>
                  </a:lnTo>
                  <a:lnTo>
                    <a:pt x="412342" y="285133"/>
                  </a:lnTo>
                  <a:lnTo>
                    <a:pt x="357075" y="229866"/>
                  </a:lnTo>
                  <a:lnTo>
                    <a:pt x="341710" y="245231"/>
                  </a:lnTo>
                  <a:lnTo>
                    <a:pt x="329612" y="235249"/>
                  </a:lnTo>
                  <a:lnTo>
                    <a:pt x="321384" y="230783"/>
                  </a:lnTo>
                  <a:lnTo>
                    <a:pt x="339688" y="212479"/>
                  </a:lnTo>
                  <a:lnTo>
                    <a:pt x="284420" y="157211"/>
                  </a:lnTo>
                  <a:close/>
                  <a:moveTo>
                    <a:pt x="357074" y="77242"/>
                  </a:moveTo>
                  <a:cubicBezTo>
                    <a:pt x="431762" y="77242"/>
                    <a:pt x="492310" y="137790"/>
                    <a:pt x="492310" y="212479"/>
                  </a:cubicBezTo>
                  <a:cubicBezTo>
                    <a:pt x="492310" y="268496"/>
                    <a:pt x="458252" y="316558"/>
                    <a:pt x="409714" y="337088"/>
                  </a:cubicBezTo>
                  <a:lnTo>
                    <a:pt x="400924" y="339817"/>
                  </a:lnTo>
                  <a:lnTo>
                    <a:pt x="393463" y="315781"/>
                  </a:lnTo>
                  <a:lnTo>
                    <a:pt x="400143" y="314432"/>
                  </a:lnTo>
                  <a:cubicBezTo>
                    <a:pt x="439856" y="297635"/>
                    <a:pt x="467722" y="258311"/>
                    <a:pt x="467722" y="212479"/>
                  </a:cubicBezTo>
                  <a:cubicBezTo>
                    <a:pt x="467722" y="151370"/>
                    <a:pt x="418183" y="101831"/>
                    <a:pt x="357074" y="101831"/>
                  </a:cubicBezTo>
                  <a:cubicBezTo>
                    <a:pt x="311242" y="101831"/>
                    <a:pt x="271918" y="129696"/>
                    <a:pt x="255121" y="169410"/>
                  </a:cubicBezTo>
                  <a:lnTo>
                    <a:pt x="247476" y="207275"/>
                  </a:lnTo>
                  <a:lnTo>
                    <a:pt x="233378" y="205854"/>
                  </a:lnTo>
                  <a:lnTo>
                    <a:pt x="222394" y="206961"/>
                  </a:lnTo>
                  <a:lnTo>
                    <a:pt x="224585" y="185224"/>
                  </a:lnTo>
                  <a:cubicBezTo>
                    <a:pt x="237195" y="123599"/>
                    <a:pt x="291721" y="77242"/>
                    <a:pt x="357074" y="77242"/>
                  </a:cubicBezTo>
                  <a:close/>
                  <a:moveTo>
                    <a:pt x="118076" y="37148"/>
                  </a:moveTo>
                  <a:cubicBezTo>
                    <a:pt x="73381" y="37148"/>
                    <a:pt x="37148" y="73381"/>
                    <a:pt x="37148" y="118076"/>
                  </a:cubicBezTo>
                  <a:lnTo>
                    <a:pt x="37148" y="472375"/>
                  </a:lnTo>
                  <a:cubicBezTo>
                    <a:pt x="37148" y="517070"/>
                    <a:pt x="73381" y="553303"/>
                    <a:pt x="118076" y="553303"/>
                  </a:cubicBezTo>
                  <a:lnTo>
                    <a:pt x="472375" y="553303"/>
                  </a:lnTo>
                  <a:cubicBezTo>
                    <a:pt x="517070" y="553303"/>
                    <a:pt x="553303" y="517070"/>
                    <a:pt x="553303" y="472375"/>
                  </a:cubicBezTo>
                  <a:lnTo>
                    <a:pt x="553303" y="118076"/>
                  </a:lnTo>
                  <a:cubicBezTo>
                    <a:pt x="553303" y="73381"/>
                    <a:pt x="517070" y="37148"/>
                    <a:pt x="472375" y="37148"/>
                  </a:cubicBezTo>
                  <a:close/>
                  <a:moveTo>
                    <a:pt x="117458" y="0"/>
                  </a:moveTo>
                  <a:lnTo>
                    <a:pt x="472992" y="0"/>
                  </a:lnTo>
                  <a:cubicBezTo>
                    <a:pt x="537862" y="0"/>
                    <a:pt x="590450" y="52588"/>
                    <a:pt x="590450" y="117458"/>
                  </a:cubicBezTo>
                  <a:lnTo>
                    <a:pt x="590450" y="472992"/>
                  </a:lnTo>
                  <a:cubicBezTo>
                    <a:pt x="590450" y="537862"/>
                    <a:pt x="537862" y="590450"/>
                    <a:pt x="472992" y="590450"/>
                  </a:cubicBezTo>
                  <a:lnTo>
                    <a:pt x="117458" y="590450"/>
                  </a:lnTo>
                  <a:cubicBezTo>
                    <a:pt x="52588" y="590450"/>
                    <a:pt x="0" y="537862"/>
                    <a:pt x="0" y="472992"/>
                  </a:cubicBezTo>
                  <a:lnTo>
                    <a:pt x="0" y="117458"/>
                  </a:lnTo>
                  <a:cubicBezTo>
                    <a:pt x="0" y="52588"/>
                    <a:pt x="52588" y="0"/>
                    <a:pt x="1174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E" sz="4400"/>
            </a:p>
          </p:txBody>
        </p:sp>
        <p:sp>
          <p:nvSpPr>
            <p:cNvPr id="87" name="Freeform: Shape 71">
              <a:extLst>
                <a:ext uri="{FF2B5EF4-FFF2-40B4-BE49-F238E27FC236}">
                  <a16:creationId xmlns:a16="http://schemas.microsoft.com/office/drawing/2014/main" id="{53344B71-38AF-C845-91D5-7FE1E31825BB}"/>
                </a:ext>
              </a:extLst>
            </p:cNvPr>
            <p:cNvSpPr>
              <a:spLocks noChangeAspect="1"/>
            </p:cNvSpPr>
            <p:nvPr/>
          </p:nvSpPr>
          <p:spPr>
            <a:xfrm>
              <a:off x="2494542" y="4999374"/>
              <a:ext cx="864479" cy="864479"/>
            </a:xfrm>
            <a:custGeom>
              <a:avLst/>
              <a:gdLst>
                <a:gd name="connsiteX0" fmla="*/ 434125 w 590450"/>
                <a:gd name="connsiteY0" fmla="*/ 267307 h 590450"/>
                <a:gd name="connsiteX1" fmla="*/ 314401 w 590450"/>
                <a:gd name="connsiteY1" fmla="*/ 362681 h 590450"/>
                <a:gd name="connsiteX2" fmla="*/ 273337 w 590450"/>
                <a:gd name="connsiteY2" fmla="*/ 360157 h 590450"/>
                <a:gd name="connsiteX3" fmla="*/ 273337 w 590450"/>
                <a:gd name="connsiteY3" fmla="*/ 316067 h 590450"/>
                <a:gd name="connsiteX4" fmla="*/ 288014 w 590450"/>
                <a:gd name="connsiteY4" fmla="*/ 307759 h 590450"/>
                <a:gd name="connsiteX5" fmla="*/ 295229 w 590450"/>
                <a:gd name="connsiteY5" fmla="*/ 119022 h 590450"/>
                <a:gd name="connsiteX6" fmla="*/ 513444 w 590450"/>
                <a:gd name="connsiteY6" fmla="*/ 337237 h 590450"/>
                <a:gd name="connsiteX7" fmla="*/ 467260 w 590450"/>
                <a:gd name="connsiteY7" fmla="*/ 471430 h 590450"/>
                <a:gd name="connsiteX8" fmla="*/ 442720 w 590450"/>
                <a:gd name="connsiteY8" fmla="*/ 452251 h 590450"/>
                <a:gd name="connsiteX9" fmla="*/ 482262 w 590450"/>
                <a:gd name="connsiteY9" fmla="*/ 337237 h 590450"/>
                <a:gd name="connsiteX10" fmla="*/ 295223 w 590450"/>
                <a:gd name="connsiteY10" fmla="*/ 150198 h 590450"/>
                <a:gd name="connsiteX11" fmla="*/ 108184 w 590450"/>
                <a:gd name="connsiteY11" fmla="*/ 337237 h 590450"/>
                <a:gd name="connsiteX12" fmla="*/ 147634 w 590450"/>
                <a:gd name="connsiteY12" fmla="*/ 452186 h 590450"/>
                <a:gd name="connsiteX13" fmla="*/ 123036 w 590450"/>
                <a:gd name="connsiteY13" fmla="*/ 471364 h 590450"/>
                <a:gd name="connsiteX14" fmla="*/ 77008 w 590450"/>
                <a:gd name="connsiteY14" fmla="*/ 337237 h 590450"/>
                <a:gd name="connsiteX15" fmla="*/ 295229 w 590450"/>
                <a:gd name="connsiteY15" fmla="*/ 119022 h 590450"/>
                <a:gd name="connsiteX16" fmla="*/ 118076 w 590450"/>
                <a:gd name="connsiteY16" fmla="*/ 37148 h 590450"/>
                <a:gd name="connsiteX17" fmla="*/ 37148 w 590450"/>
                <a:gd name="connsiteY17" fmla="*/ 118076 h 590450"/>
                <a:gd name="connsiteX18" fmla="*/ 37148 w 590450"/>
                <a:gd name="connsiteY18" fmla="*/ 472375 h 590450"/>
                <a:gd name="connsiteX19" fmla="*/ 118076 w 590450"/>
                <a:gd name="connsiteY19" fmla="*/ 553303 h 590450"/>
                <a:gd name="connsiteX20" fmla="*/ 472375 w 590450"/>
                <a:gd name="connsiteY20" fmla="*/ 553303 h 590450"/>
                <a:gd name="connsiteX21" fmla="*/ 553303 w 590450"/>
                <a:gd name="connsiteY21" fmla="*/ 472375 h 590450"/>
                <a:gd name="connsiteX22" fmla="*/ 553303 w 590450"/>
                <a:gd name="connsiteY22" fmla="*/ 118076 h 590450"/>
                <a:gd name="connsiteX23" fmla="*/ 472375 w 590450"/>
                <a:gd name="connsiteY23" fmla="*/ 37148 h 590450"/>
                <a:gd name="connsiteX24" fmla="*/ 117458 w 590450"/>
                <a:gd name="connsiteY24" fmla="*/ 0 h 590450"/>
                <a:gd name="connsiteX25" fmla="*/ 472992 w 590450"/>
                <a:gd name="connsiteY25" fmla="*/ 0 h 590450"/>
                <a:gd name="connsiteX26" fmla="*/ 590450 w 590450"/>
                <a:gd name="connsiteY26" fmla="*/ 117458 h 590450"/>
                <a:gd name="connsiteX27" fmla="*/ 590450 w 590450"/>
                <a:gd name="connsiteY27" fmla="*/ 472992 h 590450"/>
                <a:gd name="connsiteX28" fmla="*/ 472992 w 590450"/>
                <a:gd name="connsiteY28" fmla="*/ 590450 h 590450"/>
                <a:gd name="connsiteX29" fmla="*/ 117458 w 590450"/>
                <a:gd name="connsiteY29" fmla="*/ 590450 h 590450"/>
                <a:gd name="connsiteX30" fmla="*/ 0 w 590450"/>
                <a:gd name="connsiteY30" fmla="*/ 472992 h 590450"/>
                <a:gd name="connsiteX31" fmla="*/ 0 w 590450"/>
                <a:gd name="connsiteY31" fmla="*/ 117458 h 590450"/>
                <a:gd name="connsiteX32" fmla="*/ 117458 w 590450"/>
                <a:gd name="connsiteY32" fmla="*/ 0 h 5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450" h="590450">
                  <a:moveTo>
                    <a:pt x="434125" y="267307"/>
                  </a:moveTo>
                  <a:lnTo>
                    <a:pt x="314401" y="362681"/>
                  </a:lnTo>
                  <a:cubicBezTo>
                    <a:pt x="302170" y="372166"/>
                    <a:pt x="284560" y="371378"/>
                    <a:pt x="273337" y="360157"/>
                  </a:cubicBezTo>
                  <a:cubicBezTo>
                    <a:pt x="261158" y="347985"/>
                    <a:pt x="261158" y="328246"/>
                    <a:pt x="273337" y="316067"/>
                  </a:cubicBezTo>
                  <a:cubicBezTo>
                    <a:pt x="277579" y="311819"/>
                    <a:pt x="282563" y="309041"/>
                    <a:pt x="288014" y="307759"/>
                  </a:cubicBezTo>
                  <a:close/>
                  <a:moveTo>
                    <a:pt x="295229" y="119022"/>
                  </a:moveTo>
                  <a:cubicBezTo>
                    <a:pt x="415539" y="119022"/>
                    <a:pt x="513444" y="216927"/>
                    <a:pt x="513444" y="337237"/>
                  </a:cubicBezTo>
                  <a:cubicBezTo>
                    <a:pt x="513444" y="386367"/>
                    <a:pt x="497491" y="432766"/>
                    <a:pt x="467260" y="471430"/>
                  </a:cubicBezTo>
                  <a:lnTo>
                    <a:pt x="442720" y="452251"/>
                  </a:lnTo>
                  <a:cubicBezTo>
                    <a:pt x="468593" y="419130"/>
                    <a:pt x="482262" y="379341"/>
                    <a:pt x="482262" y="337237"/>
                  </a:cubicBezTo>
                  <a:cubicBezTo>
                    <a:pt x="482262" y="234095"/>
                    <a:pt x="398364" y="150198"/>
                    <a:pt x="295223" y="150198"/>
                  </a:cubicBezTo>
                  <a:cubicBezTo>
                    <a:pt x="192081" y="150198"/>
                    <a:pt x="108184" y="234095"/>
                    <a:pt x="108184" y="337237"/>
                  </a:cubicBezTo>
                  <a:cubicBezTo>
                    <a:pt x="108184" y="379341"/>
                    <a:pt x="121819" y="419098"/>
                    <a:pt x="147634" y="452186"/>
                  </a:cubicBezTo>
                  <a:lnTo>
                    <a:pt x="123036" y="471364"/>
                  </a:lnTo>
                  <a:cubicBezTo>
                    <a:pt x="92928" y="432734"/>
                    <a:pt x="77008" y="386341"/>
                    <a:pt x="77008" y="337237"/>
                  </a:cubicBezTo>
                  <a:cubicBezTo>
                    <a:pt x="77015" y="216927"/>
                    <a:pt x="174919" y="119022"/>
                    <a:pt x="295229" y="119022"/>
                  </a:cubicBezTo>
                  <a:close/>
                  <a:moveTo>
                    <a:pt x="118076" y="37148"/>
                  </a:moveTo>
                  <a:cubicBezTo>
                    <a:pt x="73381" y="37148"/>
                    <a:pt x="37148" y="73381"/>
                    <a:pt x="37148" y="118076"/>
                  </a:cubicBezTo>
                  <a:lnTo>
                    <a:pt x="37148" y="472375"/>
                  </a:lnTo>
                  <a:cubicBezTo>
                    <a:pt x="37148" y="517070"/>
                    <a:pt x="73381" y="553303"/>
                    <a:pt x="118076" y="553303"/>
                  </a:cubicBezTo>
                  <a:lnTo>
                    <a:pt x="472375" y="553303"/>
                  </a:lnTo>
                  <a:cubicBezTo>
                    <a:pt x="517070" y="553303"/>
                    <a:pt x="553303" y="517070"/>
                    <a:pt x="553303" y="472375"/>
                  </a:cubicBezTo>
                  <a:lnTo>
                    <a:pt x="553303" y="118076"/>
                  </a:lnTo>
                  <a:cubicBezTo>
                    <a:pt x="553303" y="73381"/>
                    <a:pt x="517070" y="37148"/>
                    <a:pt x="472375" y="37148"/>
                  </a:cubicBezTo>
                  <a:close/>
                  <a:moveTo>
                    <a:pt x="117458" y="0"/>
                  </a:moveTo>
                  <a:lnTo>
                    <a:pt x="472992" y="0"/>
                  </a:lnTo>
                  <a:cubicBezTo>
                    <a:pt x="537862" y="0"/>
                    <a:pt x="590450" y="52588"/>
                    <a:pt x="590450" y="117458"/>
                  </a:cubicBezTo>
                  <a:lnTo>
                    <a:pt x="590450" y="472992"/>
                  </a:lnTo>
                  <a:cubicBezTo>
                    <a:pt x="590450" y="537862"/>
                    <a:pt x="537862" y="590450"/>
                    <a:pt x="472992" y="590450"/>
                  </a:cubicBezTo>
                  <a:lnTo>
                    <a:pt x="117458" y="590450"/>
                  </a:lnTo>
                  <a:cubicBezTo>
                    <a:pt x="52588" y="590450"/>
                    <a:pt x="0" y="537862"/>
                    <a:pt x="0" y="472992"/>
                  </a:cubicBezTo>
                  <a:lnTo>
                    <a:pt x="0" y="117458"/>
                  </a:lnTo>
                  <a:cubicBezTo>
                    <a:pt x="0" y="52588"/>
                    <a:pt x="52588" y="0"/>
                    <a:pt x="117458"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SE" sz="4400"/>
            </a:p>
          </p:txBody>
        </p:sp>
      </p:grpSp>
      <p:sp>
        <p:nvSpPr>
          <p:cNvPr id="62" name="TextBox 134">
            <a:extLst>
              <a:ext uri="{FF2B5EF4-FFF2-40B4-BE49-F238E27FC236}">
                <a16:creationId xmlns:a16="http://schemas.microsoft.com/office/drawing/2014/main" id="{0F8D11B3-1D37-4701-AB29-BF565CF3C6C4}"/>
              </a:ext>
            </a:extLst>
          </p:cNvPr>
          <p:cNvSpPr txBox="1"/>
          <p:nvPr/>
        </p:nvSpPr>
        <p:spPr>
          <a:xfrm>
            <a:off x="6255823" y="4618343"/>
            <a:ext cx="631904" cy="307777"/>
          </a:xfrm>
          <a:prstGeom prst="rect">
            <a:avLst/>
          </a:prstGeom>
          <a:noFill/>
        </p:spPr>
        <p:txBody>
          <a:bodyPr wrap="none" rtlCol="0" anchor="ctr">
            <a:spAutoFit/>
          </a:bodyPr>
          <a:lstStyle>
            <a:defPPr>
              <a:defRPr lang="en-US"/>
            </a:defPPr>
            <a:lvl1pPr marL="0" algn="l" defTabSz="914400" rtl="0" eaLnBrk="1" latinLnBrk="0" hangingPunct="1">
              <a:defRPr sz="1600" kern="1200">
                <a:solidFill>
                  <a:srgbClr val="FF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4472C4"/>
                </a:solidFill>
              </a:rPr>
              <a:t>Intent</a:t>
            </a:r>
          </a:p>
        </p:txBody>
      </p:sp>
      <p:grpSp>
        <p:nvGrpSpPr>
          <p:cNvPr id="63" name="Group 62">
            <a:extLst>
              <a:ext uri="{FF2B5EF4-FFF2-40B4-BE49-F238E27FC236}">
                <a16:creationId xmlns:a16="http://schemas.microsoft.com/office/drawing/2014/main" id="{FC3E5199-5DBF-A66B-F4AB-1DE61445CF45}"/>
              </a:ext>
            </a:extLst>
          </p:cNvPr>
          <p:cNvGrpSpPr/>
          <p:nvPr/>
        </p:nvGrpSpPr>
        <p:grpSpPr>
          <a:xfrm>
            <a:off x="7557921" y="4807835"/>
            <a:ext cx="951838" cy="1272260"/>
            <a:chOff x="7557921" y="4807835"/>
            <a:chExt cx="951838" cy="1272260"/>
          </a:xfrm>
        </p:grpSpPr>
        <p:grpSp>
          <p:nvGrpSpPr>
            <p:cNvPr id="74" name="Group 73">
              <a:extLst>
                <a:ext uri="{FF2B5EF4-FFF2-40B4-BE49-F238E27FC236}">
                  <a16:creationId xmlns:a16="http://schemas.microsoft.com/office/drawing/2014/main" id="{43E74CEE-737E-6311-FEC4-75788A3F8686}"/>
                </a:ext>
              </a:extLst>
            </p:cNvPr>
            <p:cNvGrpSpPr/>
            <p:nvPr/>
          </p:nvGrpSpPr>
          <p:grpSpPr>
            <a:xfrm>
              <a:off x="8057571" y="5257426"/>
              <a:ext cx="452188" cy="822669"/>
              <a:chOff x="8057571" y="5257426"/>
              <a:chExt cx="452188" cy="822669"/>
            </a:xfrm>
          </p:grpSpPr>
          <p:pic>
            <p:nvPicPr>
              <p:cNvPr id="78" name="Picture 77">
                <a:extLst>
                  <a:ext uri="{FF2B5EF4-FFF2-40B4-BE49-F238E27FC236}">
                    <a16:creationId xmlns:a16="http://schemas.microsoft.com/office/drawing/2014/main" id="{22E9A788-D338-465B-8E54-E001784E7E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7571" y="5737778"/>
                <a:ext cx="452188" cy="342317"/>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10">
                <a:extLst>
                  <a:ext uri="{FF2B5EF4-FFF2-40B4-BE49-F238E27FC236}">
                    <a16:creationId xmlns:a16="http://schemas.microsoft.com/office/drawing/2014/main" id="{24FCE346-7B6F-40F6-A7FB-67C624CF0570}"/>
                  </a:ext>
                </a:extLst>
              </p:cNvPr>
              <p:cNvSpPr txBox="1"/>
              <p:nvPr/>
            </p:nvSpPr>
            <p:spPr>
              <a:xfrm rot="16200000">
                <a:off x="8037018" y="5380963"/>
                <a:ext cx="493295" cy="24622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Edge</a:t>
                </a:r>
                <a:endParaRPr lang="en-US" sz="1000"/>
              </a:p>
            </p:txBody>
          </p:sp>
        </p:grpSp>
        <p:grpSp>
          <p:nvGrpSpPr>
            <p:cNvPr id="75" name="Group 74">
              <a:extLst>
                <a:ext uri="{FF2B5EF4-FFF2-40B4-BE49-F238E27FC236}">
                  <a16:creationId xmlns:a16="http://schemas.microsoft.com/office/drawing/2014/main" id="{1725D826-5204-7D6E-E69D-A64BD3A561DF}"/>
                </a:ext>
              </a:extLst>
            </p:cNvPr>
            <p:cNvGrpSpPr/>
            <p:nvPr/>
          </p:nvGrpSpPr>
          <p:grpSpPr>
            <a:xfrm>
              <a:off x="7557921" y="4807835"/>
              <a:ext cx="452188" cy="1272260"/>
              <a:chOff x="7557921" y="4807835"/>
              <a:chExt cx="452188" cy="1272260"/>
            </a:xfrm>
          </p:grpSpPr>
          <p:pic>
            <p:nvPicPr>
              <p:cNvPr id="76" name="Picture 75">
                <a:extLst>
                  <a:ext uri="{FF2B5EF4-FFF2-40B4-BE49-F238E27FC236}">
                    <a16:creationId xmlns:a16="http://schemas.microsoft.com/office/drawing/2014/main" id="{CEDCB7FE-B71D-4976-8AA3-96FF7AB7DD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7921" y="5737778"/>
                <a:ext cx="452188" cy="342317"/>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119">
                <a:extLst>
                  <a:ext uri="{FF2B5EF4-FFF2-40B4-BE49-F238E27FC236}">
                    <a16:creationId xmlns:a16="http://schemas.microsoft.com/office/drawing/2014/main" id="{5DEF5F54-43FA-4BA3-A098-66B4B53985B0}"/>
                  </a:ext>
                </a:extLst>
              </p:cNvPr>
              <p:cNvSpPr txBox="1"/>
              <p:nvPr/>
            </p:nvSpPr>
            <p:spPr>
              <a:xfrm rot="16200000">
                <a:off x="7312572" y="5156168"/>
                <a:ext cx="942887" cy="24622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t>Regional Site</a:t>
                </a:r>
                <a:endParaRPr lang="en-US" sz="1000"/>
              </a:p>
            </p:txBody>
          </p:sp>
        </p:grpSp>
      </p:grpSp>
      <p:grpSp>
        <p:nvGrpSpPr>
          <p:cNvPr id="65" name="Group 64">
            <a:extLst>
              <a:ext uri="{FF2B5EF4-FFF2-40B4-BE49-F238E27FC236}">
                <a16:creationId xmlns:a16="http://schemas.microsoft.com/office/drawing/2014/main" id="{12F92228-1FA4-E797-EEBA-DCD80E4289E8}"/>
              </a:ext>
            </a:extLst>
          </p:cNvPr>
          <p:cNvGrpSpPr/>
          <p:nvPr/>
        </p:nvGrpSpPr>
        <p:grpSpPr>
          <a:xfrm>
            <a:off x="5717774" y="5652603"/>
            <a:ext cx="1800000" cy="468000"/>
            <a:chOff x="5717774" y="5652603"/>
            <a:chExt cx="1800000" cy="468000"/>
          </a:xfrm>
        </p:grpSpPr>
        <p:sp>
          <p:nvSpPr>
            <p:cNvPr id="72" name="Rectangle 71">
              <a:extLst>
                <a:ext uri="{FF2B5EF4-FFF2-40B4-BE49-F238E27FC236}">
                  <a16:creationId xmlns:a16="http://schemas.microsoft.com/office/drawing/2014/main" id="{1D4B59C2-5D4D-982A-0136-94EA1DD72865}"/>
                </a:ext>
              </a:extLst>
            </p:cNvPr>
            <p:cNvSpPr/>
            <p:nvPr/>
          </p:nvSpPr>
          <p:spPr>
            <a:xfrm>
              <a:off x="5717774" y="5652603"/>
              <a:ext cx="1800000" cy="468000"/>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Cloud Orchestrator</a:t>
              </a:r>
            </a:p>
          </p:txBody>
        </p:sp>
        <p:sp>
          <p:nvSpPr>
            <p:cNvPr id="73" name="Graphic 75">
              <a:extLst>
                <a:ext uri="{FF2B5EF4-FFF2-40B4-BE49-F238E27FC236}">
                  <a16:creationId xmlns:a16="http://schemas.microsoft.com/office/drawing/2014/main" id="{7D07BAD7-7773-BA5D-86D2-88CDF48A8B51}"/>
                </a:ext>
              </a:extLst>
            </p:cNvPr>
            <p:cNvSpPr>
              <a:spLocks noChangeAspect="1"/>
            </p:cNvSpPr>
            <p:nvPr/>
          </p:nvSpPr>
          <p:spPr>
            <a:xfrm>
              <a:off x="5836815" y="5769497"/>
              <a:ext cx="374266" cy="234209"/>
            </a:xfrm>
            <a:custGeom>
              <a:avLst/>
              <a:gdLst>
                <a:gd name="connsiteX0" fmla="*/ 592415 w 729337"/>
                <a:gd name="connsiteY0" fmla="*/ 159742 h 456406"/>
                <a:gd name="connsiteX1" fmla="*/ 546775 w 729337"/>
                <a:gd name="connsiteY1" fmla="*/ 159742 h 456406"/>
                <a:gd name="connsiteX2" fmla="*/ 365581 w 729337"/>
                <a:gd name="connsiteY2" fmla="*/ 0 h 456406"/>
                <a:gd name="connsiteX3" fmla="*/ 188496 w 729337"/>
                <a:gd name="connsiteY3" fmla="*/ 139660 h 456406"/>
                <a:gd name="connsiteX4" fmla="*/ 160199 w 729337"/>
                <a:gd name="connsiteY4" fmla="*/ 136922 h 456406"/>
                <a:gd name="connsiteX5" fmla="*/ 0 w 729337"/>
                <a:gd name="connsiteY5" fmla="*/ 296664 h 456406"/>
                <a:gd name="connsiteX6" fmla="*/ 160199 w 729337"/>
                <a:gd name="connsiteY6" fmla="*/ 456406 h 456406"/>
                <a:gd name="connsiteX7" fmla="*/ 592872 w 729337"/>
                <a:gd name="connsiteY7" fmla="*/ 456406 h 456406"/>
                <a:gd name="connsiteX8" fmla="*/ 729337 w 729337"/>
                <a:gd name="connsiteY8" fmla="*/ 319484 h 456406"/>
                <a:gd name="connsiteX9" fmla="*/ 729337 w 729337"/>
                <a:gd name="connsiteY9" fmla="*/ 296664 h 456406"/>
                <a:gd name="connsiteX10" fmla="*/ 592415 w 729337"/>
                <a:gd name="connsiteY10" fmla="*/ 159742 h 456406"/>
                <a:gd name="connsiteX11" fmla="*/ 683697 w 729337"/>
                <a:gd name="connsiteY11" fmla="*/ 319484 h 456406"/>
                <a:gd name="connsiteX12" fmla="*/ 592872 w 729337"/>
                <a:gd name="connsiteY12" fmla="*/ 410766 h 456406"/>
                <a:gd name="connsiteX13" fmla="*/ 160199 w 729337"/>
                <a:gd name="connsiteY13" fmla="*/ 410766 h 456406"/>
                <a:gd name="connsiteX14" fmla="*/ 45641 w 729337"/>
                <a:gd name="connsiteY14" fmla="*/ 296664 h 456406"/>
                <a:gd name="connsiteX15" fmla="*/ 160199 w 729337"/>
                <a:gd name="connsiteY15" fmla="*/ 182562 h 456406"/>
                <a:gd name="connsiteX16" fmla="*/ 193516 w 729337"/>
                <a:gd name="connsiteY16" fmla="*/ 186214 h 456406"/>
                <a:gd name="connsiteX17" fmla="*/ 227747 w 729337"/>
                <a:gd name="connsiteY17" fmla="*/ 193973 h 456406"/>
                <a:gd name="connsiteX18" fmla="*/ 231854 w 729337"/>
                <a:gd name="connsiteY18" fmla="*/ 154265 h 456406"/>
                <a:gd name="connsiteX19" fmla="*/ 365581 w 729337"/>
                <a:gd name="connsiteY19" fmla="*/ 46097 h 456406"/>
                <a:gd name="connsiteX20" fmla="*/ 500221 w 729337"/>
                <a:gd name="connsiteY20" fmla="*/ 160199 h 456406"/>
                <a:gd name="connsiteX21" fmla="*/ 502503 w 729337"/>
                <a:gd name="connsiteY21" fmla="*/ 183019 h 456406"/>
                <a:gd name="connsiteX22" fmla="*/ 502047 w 729337"/>
                <a:gd name="connsiteY22" fmla="*/ 205839 h 456406"/>
                <a:gd name="connsiteX23" fmla="*/ 592415 w 729337"/>
                <a:gd name="connsiteY23" fmla="*/ 205839 h 456406"/>
                <a:gd name="connsiteX24" fmla="*/ 683697 w 729337"/>
                <a:gd name="connsiteY24" fmla="*/ 297120 h 456406"/>
                <a:gd name="connsiteX25" fmla="*/ 683697 w 729337"/>
                <a:gd name="connsiteY25" fmla="*/ 319484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9337" h="456406">
                  <a:moveTo>
                    <a:pt x="592415" y="159742"/>
                  </a:moveTo>
                  <a:lnTo>
                    <a:pt x="546775" y="159742"/>
                  </a:lnTo>
                  <a:cubicBezTo>
                    <a:pt x="535365" y="69830"/>
                    <a:pt x="458688" y="0"/>
                    <a:pt x="365581" y="0"/>
                  </a:cubicBezTo>
                  <a:cubicBezTo>
                    <a:pt x="279777" y="0"/>
                    <a:pt x="207665" y="59333"/>
                    <a:pt x="188496" y="139660"/>
                  </a:cubicBezTo>
                  <a:cubicBezTo>
                    <a:pt x="179368" y="137835"/>
                    <a:pt x="169783" y="136922"/>
                    <a:pt x="160199" y="136922"/>
                  </a:cubicBezTo>
                  <a:cubicBezTo>
                    <a:pt x="71656" y="136922"/>
                    <a:pt x="0" y="208121"/>
                    <a:pt x="0" y="296664"/>
                  </a:cubicBezTo>
                  <a:cubicBezTo>
                    <a:pt x="0" y="384750"/>
                    <a:pt x="71656" y="456406"/>
                    <a:pt x="160199" y="456406"/>
                  </a:cubicBezTo>
                  <a:lnTo>
                    <a:pt x="592872" y="456406"/>
                  </a:lnTo>
                  <a:cubicBezTo>
                    <a:pt x="668635" y="455950"/>
                    <a:pt x="729337" y="394791"/>
                    <a:pt x="729337" y="319484"/>
                  </a:cubicBezTo>
                  <a:lnTo>
                    <a:pt x="729337" y="296664"/>
                  </a:lnTo>
                  <a:cubicBezTo>
                    <a:pt x="729337" y="220901"/>
                    <a:pt x="668179" y="159742"/>
                    <a:pt x="592415" y="159742"/>
                  </a:cubicBezTo>
                  <a:close/>
                  <a:moveTo>
                    <a:pt x="683697" y="319484"/>
                  </a:moveTo>
                  <a:cubicBezTo>
                    <a:pt x="683697" y="369689"/>
                    <a:pt x="643076" y="410309"/>
                    <a:pt x="592872" y="410766"/>
                  </a:cubicBezTo>
                  <a:lnTo>
                    <a:pt x="160199" y="410766"/>
                  </a:lnTo>
                  <a:cubicBezTo>
                    <a:pt x="97215" y="410766"/>
                    <a:pt x="45641" y="359648"/>
                    <a:pt x="45641" y="296664"/>
                  </a:cubicBezTo>
                  <a:cubicBezTo>
                    <a:pt x="45641" y="233680"/>
                    <a:pt x="97215" y="182562"/>
                    <a:pt x="160199" y="182562"/>
                  </a:cubicBezTo>
                  <a:cubicBezTo>
                    <a:pt x="167957" y="182562"/>
                    <a:pt x="186214" y="184845"/>
                    <a:pt x="193516" y="186214"/>
                  </a:cubicBezTo>
                  <a:cubicBezTo>
                    <a:pt x="211773" y="189865"/>
                    <a:pt x="227747" y="193973"/>
                    <a:pt x="227747" y="193973"/>
                  </a:cubicBezTo>
                  <a:cubicBezTo>
                    <a:pt x="227747" y="193973"/>
                    <a:pt x="229572" y="163850"/>
                    <a:pt x="231854" y="154265"/>
                  </a:cubicBezTo>
                  <a:cubicBezTo>
                    <a:pt x="244634" y="92650"/>
                    <a:pt x="299403" y="46097"/>
                    <a:pt x="365581" y="46097"/>
                  </a:cubicBezTo>
                  <a:cubicBezTo>
                    <a:pt x="433130" y="46097"/>
                    <a:pt x="489724" y="95389"/>
                    <a:pt x="500221" y="160199"/>
                  </a:cubicBezTo>
                  <a:cubicBezTo>
                    <a:pt x="502047" y="167501"/>
                    <a:pt x="502503" y="175260"/>
                    <a:pt x="502503" y="183019"/>
                  </a:cubicBezTo>
                  <a:cubicBezTo>
                    <a:pt x="502503" y="190778"/>
                    <a:pt x="502047" y="205839"/>
                    <a:pt x="502047" y="205839"/>
                  </a:cubicBezTo>
                  <a:lnTo>
                    <a:pt x="592415" y="205839"/>
                  </a:lnTo>
                  <a:cubicBezTo>
                    <a:pt x="642620" y="205839"/>
                    <a:pt x="683697" y="246459"/>
                    <a:pt x="683697" y="297120"/>
                  </a:cubicBezTo>
                  <a:lnTo>
                    <a:pt x="683697" y="319484"/>
                  </a:lnTo>
                  <a:close/>
                </a:path>
              </a:pathLst>
            </a:custGeom>
            <a:solidFill>
              <a:schemeClr val="bg1"/>
            </a:solidFill>
            <a:ln w="456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a-ET"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66" name="Group 65">
            <a:extLst>
              <a:ext uri="{FF2B5EF4-FFF2-40B4-BE49-F238E27FC236}">
                <a16:creationId xmlns:a16="http://schemas.microsoft.com/office/drawing/2014/main" id="{17E9648D-B068-B7B0-4CFA-E4A4A227ADF4}"/>
              </a:ext>
            </a:extLst>
          </p:cNvPr>
          <p:cNvGrpSpPr/>
          <p:nvPr/>
        </p:nvGrpSpPr>
        <p:grpSpPr>
          <a:xfrm>
            <a:off x="6059927" y="4075866"/>
            <a:ext cx="178344" cy="899648"/>
            <a:chOff x="6059927" y="4075866"/>
            <a:chExt cx="178344" cy="899648"/>
          </a:xfrm>
        </p:grpSpPr>
        <p:grpSp>
          <p:nvGrpSpPr>
            <p:cNvPr id="68" name="Group 67">
              <a:extLst>
                <a:ext uri="{FF2B5EF4-FFF2-40B4-BE49-F238E27FC236}">
                  <a16:creationId xmlns:a16="http://schemas.microsoft.com/office/drawing/2014/main" id="{F6CF995A-E443-3A9C-3442-86BB512B2251}"/>
                </a:ext>
              </a:extLst>
            </p:cNvPr>
            <p:cNvGrpSpPr/>
            <p:nvPr/>
          </p:nvGrpSpPr>
          <p:grpSpPr>
            <a:xfrm>
              <a:off x="6059927" y="4652942"/>
              <a:ext cx="178344" cy="322572"/>
              <a:chOff x="6059927" y="4652942"/>
              <a:chExt cx="178344" cy="322572"/>
            </a:xfrm>
          </p:grpSpPr>
          <p:sp>
            <p:nvSpPr>
              <p:cNvPr id="70" name="Oval 69">
                <a:extLst>
                  <a:ext uri="{FF2B5EF4-FFF2-40B4-BE49-F238E27FC236}">
                    <a16:creationId xmlns:a16="http://schemas.microsoft.com/office/drawing/2014/main" id="{B8DC3423-310F-759D-9A93-05BC8E7815DE}"/>
                  </a:ext>
                </a:extLst>
              </p:cNvPr>
              <p:cNvSpPr>
                <a:spLocks noChangeAspect="1"/>
              </p:cNvSpPr>
              <p:nvPr/>
            </p:nvSpPr>
            <p:spPr>
              <a:xfrm>
                <a:off x="6059927" y="4652942"/>
                <a:ext cx="178344" cy="18000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ectangle 70">
                <a:extLst>
                  <a:ext uri="{FF2B5EF4-FFF2-40B4-BE49-F238E27FC236}">
                    <a16:creationId xmlns:a16="http://schemas.microsoft.com/office/drawing/2014/main" id="{6400AFCE-A90F-4A09-AFD6-ADCE4C483B20}"/>
                  </a:ext>
                </a:extLst>
              </p:cNvPr>
              <p:cNvSpPr/>
              <p:nvPr/>
            </p:nvSpPr>
            <p:spPr>
              <a:xfrm>
                <a:off x="6128953" y="4722445"/>
                <a:ext cx="40292" cy="25306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9" name="Rectangle 68">
              <a:extLst>
                <a:ext uri="{FF2B5EF4-FFF2-40B4-BE49-F238E27FC236}">
                  <a16:creationId xmlns:a16="http://schemas.microsoft.com/office/drawing/2014/main" id="{756F0C5F-8935-E3CE-1E72-B98469C075AD}"/>
                </a:ext>
              </a:extLst>
            </p:cNvPr>
            <p:cNvSpPr/>
            <p:nvPr/>
          </p:nvSpPr>
          <p:spPr>
            <a:xfrm>
              <a:off x="6128953" y="4075866"/>
              <a:ext cx="40292" cy="54247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cxnSp>
        <p:nvCxnSpPr>
          <p:cNvPr id="67" name="Straight Arrow Connector 66">
            <a:extLst>
              <a:ext uri="{FF2B5EF4-FFF2-40B4-BE49-F238E27FC236}">
                <a16:creationId xmlns:a16="http://schemas.microsoft.com/office/drawing/2014/main" id="{E6031AE7-358F-0DF2-3B5C-FC9241D9A553}"/>
              </a:ext>
            </a:extLst>
          </p:cNvPr>
          <p:cNvCxnSpPr>
            <a:cxnSpLocks/>
          </p:cNvCxnSpPr>
          <p:nvPr/>
        </p:nvCxnSpPr>
        <p:spPr>
          <a:xfrm>
            <a:off x="6616785" y="5429288"/>
            <a:ext cx="1979" cy="210262"/>
          </a:xfrm>
          <a:prstGeom prst="straightConnector1">
            <a:avLst/>
          </a:prstGeom>
          <a:ln w="38100">
            <a:solidFill>
              <a:srgbClr val="1A274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772">
            <a:extLst>
              <a:ext uri="{FF2B5EF4-FFF2-40B4-BE49-F238E27FC236}">
                <a16:creationId xmlns:a16="http://schemas.microsoft.com/office/drawing/2014/main" id="{5C740355-30F5-52EC-6652-8812B4947ECB}"/>
              </a:ext>
            </a:extLst>
          </p:cNvPr>
          <p:cNvSpPr txBox="1"/>
          <p:nvPr/>
        </p:nvSpPr>
        <p:spPr>
          <a:xfrm>
            <a:off x="2949510" y="2244051"/>
            <a:ext cx="681597" cy="307777"/>
          </a:xfrm>
          <a:prstGeom prst="rect">
            <a:avLst/>
          </a:prstGeom>
          <a:noFill/>
        </p:spPr>
        <p:txBody>
          <a:bodyPr wrap="none" rtlCol="0" anchor="ctr">
            <a:spAutoFit/>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4472C4"/>
                </a:solidFill>
              </a:rPr>
              <a:t>Intent </a:t>
            </a:r>
          </a:p>
        </p:txBody>
      </p:sp>
      <p:sp>
        <p:nvSpPr>
          <p:cNvPr id="60" name="Oval 59">
            <a:extLst>
              <a:ext uri="{FF2B5EF4-FFF2-40B4-BE49-F238E27FC236}">
                <a16:creationId xmlns:a16="http://schemas.microsoft.com/office/drawing/2014/main" id="{C3A38BD1-31AB-EEC1-1BCA-4061A2A9841C}"/>
              </a:ext>
            </a:extLst>
          </p:cNvPr>
          <p:cNvSpPr>
            <a:spLocks noChangeAspect="1"/>
          </p:cNvSpPr>
          <p:nvPr/>
        </p:nvSpPr>
        <p:spPr>
          <a:xfrm>
            <a:off x="3529244" y="2298751"/>
            <a:ext cx="178344" cy="18000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F0AFB740-7832-91BC-597D-F6E9C574B2F2}"/>
              </a:ext>
            </a:extLst>
          </p:cNvPr>
          <p:cNvSpPr/>
          <p:nvPr/>
        </p:nvSpPr>
        <p:spPr>
          <a:xfrm>
            <a:off x="3598270" y="2368254"/>
            <a:ext cx="40292" cy="25306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TextBox 52">
            <a:extLst>
              <a:ext uri="{FF2B5EF4-FFF2-40B4-BE49-F238E27FC236}">
                <a16:creationId xmlns:a16="http://schemas.microsoft.com/office/drawing/2014/main" id="{4B514881-F28D-4B71-89EE-5BFC5F00D6ED}"/>
              </a:ext>
            </a:extLst>
          </p:cNvPr>
          <p:cNvSpPr txBox="1"/>
          <p:nvPr/>
        </p:nvSpPr>
        <p:spPr>
          <a:xfrm>
            <a:off x="8872624" y="1940692"/>
            <a:ext cx="3166914" cy="175432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solidFill>
              </a:rPr>
              <a:t>Latency sensitive stakeholder and Communication service provider </a:t>
            </a:r>
            <a:r>
              <a:rPr lang="en-US"/>
              <a:t>using intents (</a:t>
            </a:r>
            <a:r>
              <a:rPr lang="en-US" u="sng"/>
              <a:t>what</a:t>
            </a:r>
            <a:r>
              <a:rPr lang="en-US"/>
              <a:t> not how to achieve an objective) to express requirements </a:t>
            </a:r>
          </a:p>
        </p:txBody>
      </p:sp>
      <p:grpSp>
        <p:nvGrpSpPr>
          <p:cNvPr id="47" name="Group 46">
            <a:extLst>
              <a:ext uri="{FF2B5EF4-FFF2-40B4-BE49-F238E27FC236}">
                <a16:creationId xmlns:a16="http://schemas.microsoft.com/office/drawing/2014/main" id="{73D98CB9-5D05-9474-4C15-6479A8360466}"/>
              </a:ext>
            </a:extLst>
          </p:cNvPr>
          <p:cNvGrpSpPr/>
          <p:nvPr/>
        </p:nvGrpSpPr>
        <p:grpSpPr>
          <a:xfrm>
            <a:off x="6556407" y="2068679"/>
            <a:ext cx="1373834" cy="701652"/>
            <a:chOff x="6534943" y="2100876"/>
            <a:chExt cx="1545551" cy="808976"/>
          </a:xfrm>
        </p:grpSpPr>
        <p:sp>
          <p:nvSpPr>
            <p:cNvPr id="58" name="TextBox 102">
              <a:extLst>
                <a:ext uri="{FF2B5EF4-FFF2-40B4-BE49-F238E27FC236}">
                  <a16:creationId xmlns:a16="http://schemas.microsoft.com/office/drawing/2014/main" id="{00057F86-D21D-4E84-8A69-5CE5985A9897}"/>
                </a:ext>
              </a:extLst>
            </p:cNvPr>
            <p:cNvSpPr txBox="1"/>
            <p:nvPr/>
          </p:nvSpPr>
          <p:spPr>
            <a:xfrm>
              <a:off x="6534943" y="2602075"/>
              <a:ext cx="1545551" cy="307777"/>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cs typeface="+mn-cs"/>
                </a:rPr>
                <a:t>CSP </a:t>
              </a:r>
              <a:r>
                <a:rPr lang="en-US" sz="1400" b="1">
                  <a:solidFill>
                    <a:srgbClr val="00B050"/>
                  </a:solidFill>
                  <a:latin typeface="Arial" panose="020B0604020202020204" pitchFamily="34" charset="0"/>
                  <a:ea typeface="MS PGothic" panose="020B0600070205080204" pitchFamily="34" charset="-128"/>
                </a:rPr>
                <a:t>Operations</a:t>
              </a:r>
              <a:endParaRPr kumimoji="0" lang="en-US" sz="1400" b="1" i="0" u="none" strike="noStrike" kern="1200" cap="none" spc="0" normalizeH="0" baseline="0" noProof="0">
                <a:ln>
                  <a:noFill/>
                </a:ln>
                <a:solidFill>
                  <a:srgbClr val="00B050"/>
                </a:solidFill>
                <a:effectLst/>
                <a:uLnTx/>
                <a:uFillTx/>
                <a:latin typeface="Arial" panose="020B0604020202020204" pitchFamily="34" charset="0"/>
                <a:ea typeface="MS PGothic" panose="020B0600070205080204" pitchFamily="34" charset="-128"/>
              </a:endParaRPr>
            </a:p>
          </p:txBody>
        </p:sp>
        <p:pic>
          <p:nvPicPr>
            <p:cNvPr id="59" name="Picture 58" descr="person Icon 5738">
              <a:extLst>
                <a:ext uri="{FF2B5EF4-FFF2-40B4-BE49-F238E27FC236}">
                  <a16:creationId xmlns:a16="http://schemas.microsoft.com/office/drawing/2014/main" id="{5C483166-7470-4266-B733-F0C02233AB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6198" y="2100876"/>
              <a:ext cx="603040" cy="611011"/>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106">
            <a:extLst>
              <a:ext uri="{FF2B5EF4-FFF2-40B4-BE49-F238E27FC236}">
                <a16:creationId xmlns:a16="http://schemas.microsoft.com/office/drawing/2014/main" id="{ABA303BC-485C-425B-B7C9-9F5CA080EA43}"/>
              </a:ext>
            </a:extLst>
          </p:cNvPr>
          <p:cNvSpPr txBox="1"/>
          <p:nvPr/>
        </p:nvSpPr>
        <p:spPr>
          <a:xfrm>
            <a:off x="1390471" y="1419969"/>
            <a:ext cx="1909177" cy="430887"/>
          </a:xfrm>
          <a:prstGeom prst="rect">
            <a:avLst/>
          </a:prstGeom>
          <a:noFill/>
        </p:spPr>
        <p:txBody>
          <a:bodyPr wrap="non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GB" sz="1400" b="1" i="0" u="none" strike="noStrike" kern="120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Arial" panose="020B0604020202020204" pitchFamily="34" charset="0"/>
              </a:rPr>
              <a:t>E2E Latency-Sensitive</a:t>
            </a:r>
          </a:p>
          <a:p>
            <a:pPr marL="0" marR="0" lvl="0" indent="0" algn="ctr" defTabSz="914400" rtl="0" eaLnBrk="1" fontAlgn="base" latinLnBrk="0" hangingPunct="1">
              <a:lnSpc>
                <a:spcPct val="100000"/>
              </a:lnSpc>
              <a:spcBef>
                <a:spcPct val="0"/>
              </a:spcBef>
              <a:spcAft>
                <a:spcPct val="0"/>
              </a:spcAft>
              <a:buClrTx/>
              <a:buSzTx/>
              <a:buFontTx/>
              <a:buNone/>
              <a:defRPr/>
            </a:pPr>
            <a:r>
              <a:rPr kumimoji="1" lang="en-GB" sz="1400" b="1">
                <a:solidFill>
                  <a:srgbClr val="0000FF"/>
                </a:solidFill>
                <a:latin typeface="Arial"/>
                <a:ea typeface="微软雅黑"/>
                <a:cs typeface="Arial"/>
              </a:rPr>
              <a:t>User/Enterprise</a:t>
            </a:r>
            <a:endParaRPr kumimoji="1" lang="en-US" sz="1400" b="1" i="0" u="none" strike="noStrike" kern="1200" cap="none" spc="0" normalizeH="0" baseline="0" noProof="0" err="1">
              <a:ln>
                <a:noFill/>
              </a:ln>
              <a:solidFill>
                <a:srgbClr val="0000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5" name="Picture 54" descr="person Icon 5738">
            <a:extLst>
              <a:ext uri="{FF2B5EF4-FFF2-40B4-BE49-F238E27FC236}">
                <a16:creationId xmlns:a16="http://schemas.microsoft.com/office/drawing/2014/main" id="{6F884013-5A47-B623-E1BE-66444E4169ED}"/>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3435199" y="1437464"/>
            <a:ext cx="550293" cy="407096"/>
          </a:xfrm>
          <a:prstGeom prst="rect">
            <a:avLst/>
          </a:prstGeom>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66F61B02-7D24-2CC6-00EA-0CA40C976AEB}"/>
              </a:ext>
            </a:extLst>
          </p:cNvPr>
          <p:cNvCxnSpPr>
            <a:cxnSpLocks/>
          </p:cNvCxnSpPr>
          <p:nvPr/>
        </p:nvCxnSpPr>
        <p:spPr>
          <a:xfrm flipH="1">
            <a:off x="3749652" y="2375020"/>
            <a:ext cx="3248315" cy="3425"/>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7D11499-3449-695F-DC18-F8CCFFAF234C}"/>
              </a:ext>
            </a:extLst>
          </p:cNvPr>
          <p:cNvCxnSpPr>
            <a:cxnSpLocks/>
          </p:cNvCxnSpPr>
          <p:nvPr/>
        </p:nvCxnSpPr>
        <p:spPr>
          <a:xfrm flipH="1">
            <a:off x="3672680" y="1847129"/>
            <a:ext cx="3491" cy="391368"/>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771">
            <a:extLst>
              <a:ext uri="{FF2B5EF4-FFF2-40B4-BE49-F238E27FC236}">
                <a16:creationId xmlns:a16="http://schemas.microsoft.com/office/drawing/2014/main" id="{55393E4D-FB9F-7314-3E6B-5772A6B1F095}"/>
              </a:ext>
            </a:extLst>
          </p:cNvPr>
          <p:cNvSpPr txBox="1"/>
          <p:nvPr/>
        </p:nvSpPr>
        <p:spPr>
          <a:xfrm>
            <a:off x="2928284" y="3426694"/>
            <a:ext cx="631904" cy="307777"/>
          </a:xfrm>
          <a:prstGeom prst="rect">
            <a:avLst/>
          </a:prstGeom>
          <a:noFill/>
        </p:spPr>
        <p:txBody>
          <a:bodyPr wrap="none" rtlCol="0" anchor="ctr">
            <a:spAutoFit/>
          </a:bodyP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4472C4"/>
                </a:solidFill>
              </a:rPr>
              <a:t>Intent</a:t>
            </a:r>
          </a:p>
        </p:txBody>
      </p:sp>
      <p:grpSp>
        <p:nvGrpSpPr>
          <p:cNvPr id="37" name="Group 36">
            <a:extLst>
              <a:ext uri="{FF2B5EF4-FFF2-40B4-BE49-F238E27FC236}">
                <a16:creationId xmlns:a16="http://schemas.microsoft.com/office/drawing/2014/main" id="{5E710C5F-6B6F-36F4-35DA-7F9DF5F408E2}"/>
              </a:ext>
            </a:extLst>
          </p:cNvPr>
          <p:cNvGrpSpPr/>
          <p:nvPr/>
        </p:nvGrpSpPr>
        <p:grpSpPr>
          <a:xfrm>
            <a:off x="3529244" y="2896000"/>
            <a:ext cx="178344" cy="899648"/>
            <a:chOff x="3529244" y="2896000"/>
            <a:chExt cx="178344" cy="899648"/>
          </a:xfrm>
        </p:grpSpPr>
        <p:grpSp>
          <p:nvGrpSpPr>
            <p:cNvPr id="38" name="Group 37">
              <a:extLst>
                <a:ext uri="{FF2B5EF4-FFF2-40B4-BE49-F238E27FC236}">
                  <a16:creationId xmlns:a16="http://schemas.microsoft.com/office/drawing/2014/main" id="{0627B77C-11EF-C16D-DDAD-16F1D782CCF3}"/>
                </a:ext>
              </a:extLst>
            </p:cNvPr>
            <p:cNvGrpSpPr/>
            <p:nvPr/>
          </p:nvGrpSpPr>
          <p:grpSpPr>
            <a:xfrm>
              <a:off x="3529244" y="3473076"/>
              <a:ext cx="178344" cy="322572"/>
              <a:chOff x="3529244" y="3473076"/>
              <a:chExt cx="178344" cy="322572"/>
            </a:xfrm>
          </p:grpSpPr>
          <p:sp>
            <p:nvSpPr>
              <p:cNvPr id="40" name="Oval 39">
                <a:extLst>
                  <a:ext uri="{FF2B5EF4-FFF2-40B4-BE49-F238E27FC236}">
                    <a16:creationId xmlns:a16="http://schemas.microsoft.com/office/drawing/2014/main" id="{2F0AA5D7-E4C6-33BA-1502-B9F94C13BB95}"/>
                  </a:ext>
                </a:extLst>
              </p:cNvPr>
              <p:cNvSpPr>
                <a:spLocks noChangeAspect="1"/>
              </p:cNvSpPr>
              <p:nvPr/>
            </p:nvSpPr>
            <p:spPr>
              <a:xfrm>
                <a:off x="3529244" y="3473076"/>
                <a:ext cx="178344" cy="180000"/>
              </a:xfrm>
              <a:prstGeom prst="ellipse">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 name="Rectangle 40">
                <a:extLst>
                  <a:ext uri="{FF2B5EF4-FFF2-40B4-BE49-F238E27FC236}">
                    <a16:creationId xmlns:a16="http://schemas.microsoft.com/office/drawing/2014/main" id="{80BF3F56-3D2D-A385-8986-C3F4C82B673B}"/>
                  </a:ext>
                </a:extLst>
              </p:cNvPr>
              <p:cNvSpPr/>
              <p:nvPr/>
            </p:nvSpPr>
            <p:spPr>
              <a:xfrm>
                <a:off x="3598270" y="3542579"/>
                <a:ext cx="40292" cy="25306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9" name="Rectangle 38">
              <a:extLst>
                <a:ext uri="{FF2B5EF4-FFF2-40B4-BE49-F238E27FC236}">
                  <a16:creationId xmlns:a16="http://schemas.microsoft.com/office/drawing/2014/main" id="{9129CC62-CB45-1165-553B-7CAC7F1137EC}"/>
                </a:ext>
              </a:extLst>
            </p:cNvPr>
            <p:cNvSpPr/>
            <p:nvPr/>
          </p:nvSpPr>
          <p:spPr>
            <a:xfrm>
              <a:off x="3598270" y="2896000"/>
              <a:ext cx="40292" cy="54247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5" name="TextBox 110">
            <a:extLst>
              <a:ext uri="{FF2B5EF4-FFF2-40B4-BE49-F238E27FC236}">
                <a16:creationId xmlns:a16="http://schemas.microsoft.com/office/drawing/2014/main" id="{9472B467-CC0B-33AC-2F40-DAE44793C7DD}"/>
              </a:ext>
            </a:extLst>
          </p:cNvPr>
          <p:cNvSpPr txBox="1"/>
          <p:nvPr/>
        </p:nvSpPr>
        <p:spPr>
          <a:xfrm>
            <a:off x="8872624" y="3842547"/>
            <a:ext cx="284790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Successive break down of requirements </a:t>
            </a:r>
          </a:p>
        </p:txBody>
      </p:sp>
      <p:sp>
        <p:nvSpPr>
          <p:cNvPr id="22" name="Rectangle 21">
            <a:extLst>
              <a:ext uri="{FF2B5EF4-FFF2-40B4-BE49-F238E27FC236}">
                <a16:creationId xmlns:a16="http://schemas.microsoft.com/office/drawing/2014/main" id="{9E7928E8-B6EA-9BB7-9EBE-FBB11949D265}"/>
              </a:ext>
            </a:extLst>
          </p:cNvPr>
          <p:cNvSpPr/>
          <p:nvPr/>
        </p:nvSpPr>
        <p:spPr>
          <a:xfrm>
            <a:off x="834816" y="2553928"/>
            <a:ext cx="5536069" cy="409927"/>
          </a:xfrm>
          <a:prstGeom prst="rect">
            <a:avLst/>
          </a:prstGeom>
          <a:solidFill>
            <a:srgbClr val="1A2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Business Intent Manager</a:t>
            </a:r>
          </a:p>
        </p:txBody>
      </p:sp>
      <p:cxnSp>
        <p:nvCxnSpPr>
          <p:cNvPr id="28" name="Connector: Elbow 27">
            <a:extLst>
              <a:ext uri="{FF2B5EF4-FFF2-40B4-BE49-F238E27FC236}">
                <a16:creationId xmlns:a16="http://schemas.microsoft.com/office/drawing/2014/main" id="{34826BB0-38C9-CF19-5A65-A543CD6591A8}"/>
              </a:ext>
            </a:extLst>
          </p:cNvPr>
          <p:cNvCxnSpPr>
            <a:cxnSpLocks/>
            <a:stCxn id="33" idx="3"/>
            <a:endCxn id="464" idx="1"/>
          </p:cNvCxnSpPr>
          <p:nvPr/>
        </p:nvCxnSpPr>
        <p:spPr>
          <a:xfrm flipV="1">
            <a:off x="6370885" y="3942921"/>
            <a:ext cx="368376" cy="1"/>
          </a:xfrm>
          <a:prstGeom prst="bentConnector3">
            <a:avLst>
              <a:gd name="adj1" fmla="val 50000"/>
            </a:avLst>
          </a:prstGeom>
          <a:ln w="38100">
            <a:solidFill>
              <a:srgbClr val="1A2746"/>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825C6A0-7AB2-00E3-2056-CCD1C5408939}"/>
              </a:ext>
            </a:extLst>
          </p:cNvPr>
          <p:cNvGrpSpPr/>
          <p:nvPr/>
        </p:nvGrpSpPr>
        <p:grpSpPr>
          <a:xfrm>
            <a:off x="6739261" y="3694348"/>
            <a:ext cx="1635597" cy="497146"/>
            <a:chOff x="6739261" y="3694348"/>
            <a:chExt cx="1635597" cy="497146"/>
          </a:xfrm>
        </p:grpSpPr>
        <p:sp>
          <p:nvSpPr>
            <p:cNvPr id="31" name="Rectangle 30">
              <a:extLst>
                <a:ext uri="{FF2B5EF4-FFF2-40B4-BE49-F238E27FC236}">
                  <a16:creationId xmlns:a16="http://schemas.microsoft.com/office/drawing/2014/main" id="{4AACDEE1-0B50-7A7C-DD75-C419056211B8}"/>
                </a:ext>
              </a:extLst>
            </p:cNvPr>
            <p:cNvSpPr/>
            <p:nvPr/>
          </p:nvSpPr>
          <p:spPr>
            <a:xfrm>
              <a:off x="6739261" y="3694348"/>
              <a:ext cx="1635597" cy="497146"/>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a:p>
          </p:txBody>
        </p:sp>
        <p:pic>
          <p:nvPicPr>
            <p:cNvPr id="32" name="Graphic 31">
              <a:extLst>
                <a:ext uri="{FF2B5EF4-FFF2-40B4-BE49-F238E27FC236}">
                  <a16:creationId xmlns:a16="http://schemas.microsoft.com/office/drawing/2014/main" id="{B272F57B-C955-C9EE-EDFE-1CF7A7598A88}"/>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bwMode="auto">
            <a:xfrm>
              <a:off x="6841496" y="3757961"/>
              <a:ext cx="369920" cy="369920"/>
            </a:xfrm>
            <a:prstGeom prst="rect">
              <a:avLst/>
            </a:prstGeom>
            <a:noFill/>
            <a:ln w="9525">
              <a:noFill/>
              <a:miter lim="800000"/>
              <a:headEnd/>
              <a:tailEnd/>
            </a:ln>
          </p:spPr>
        </p:pic>
        <p:sp>
          <p:nvSpPr>
            <p:cNvPr id="33" name="TextBox 53">
              <a:extLst>
                <a:ext uri="{FF2B5EF4-FFF2-40B4-BE49-F238E27FC236}">
                  <a16:creationId xmlns:a16="http://schemas.microsoft.com/office/drawing/2014/main" id="{F2884CD5-E11C-8DD5-59A6-EC7B2F8AF233}"/>
                </a:ext>
              </a:extLst>
            </p:cNvPr>
            <p:cNvSpPr txBox="1"/>
            <p:nvPr/>
          </p:nvSpPr>
          <p:spPr>
            <a:xfrm>
              <a:off x="7268466" y="3712089"/>
              <a:ext cx="1106392" cy="461665"/>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1"/>
                  </a:solidFill>
                </a:rPr>
                <a:t>Service</a:t>
              </a:r>
              <a:br>
                <a:rPr lang="en-US" sz="1200">
                  <a:solidFill>
                    <a:schemeClr val="bg1"/>
                  </a:solidFill>
                </a:rPr>
              </a:br>
              <a:r>
                <a:rPr lang="en-US" sz="1200">
                  <a:solidFill>
                    <a:schemeClr val="bg1"/>
                  </a:solidFill>
                </a:rPr>
                <a:t>Orchestration</a:t>
              </a:r>
            </a:p>
          </p:txBody>
        </p:sp>
      </p:grpSp>
      <p:sp>
        <p:nvSpPr>
          <p:cNvPr id="27" name="TextBox 583">
            <a:extLst>
              <a:ext uri="{FF2B5EF4-FFF2-40B4-BE49-F238E27FC236}">
                <a16:creationId xmlns:a16="http://schemas.microsoft.com/office/drawing/2014/main" id="{0DC67E82-C7A9-01F7-DD69-76253FA2F221}"/>
              </a:ext>
            </a:extLst>
          </p:cNvPr>
          <p:cNvSpPr txBox="1"/>
          <p:nvPr/>
        </p:nvSpPr>
        <p:spPr>
          <a:xfrm>
            <a:off x="8872624" y="5148637"/>
            <a:ext cx="2847905"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Distribution of requirements specific to autonomous domains </a:t>
            </a:r>
          </a:p>
        </p:txBody>
      </p:sp>
      <p:sp>
        <p:nvSpPr>
          <p:cNvPr id="24" name="Rectangle 23">
            <a:extLst>
              <a:ext uri="{FF2B5EF4-FFF2-40B4-BE49-F238E27FC236}">
                <a16:creationId xmlns:a16="http://schemas.microsoft.com/office/drawing/2014/main" id="{8303EC9A-94F1-7E14-4D99-0258199EB1E2}"/>
              </a:ext>
            </a:extLst>
          </p:cNvPr>
          <p:cNvSpPr/>
          <p:nvPr/>
        </p:nvSpPr>
        <p:spPr>
          <a:xfrm>
            <a:off x="834817" y="3732441"/>
            <a:ext cx="5536068" cy="420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Service Intent Manager</a:t>
            </a:r>
          </a:p>
        </p:txBody>
      </p:sp>
      <p:sp>
        <p:nvSpPr>
          <p:cNvPr id="25" name="Rectangle 24">
            <a:extLst>
              <a:ext uri="{FF2B5EF4-FFF2-40B4-BE49-F238E27FC236}">
                <a16:creationId xmlns:a16="http://schemas.microsoft.com/office/drawing/2014/main" id="{B0796CCE-01FE-4D4A-9764-906A55C88A56}"/>
              </a:ext>
            </a:extLst>
          </p:cNvPr>
          <p:cNvSpPr/>
          <p:nvPr/>
        </p:nvSpPr>
        <p:spPr>
          <a:xfrm>
            <a:off x="5717774" y="4912236"/>
            <a:ext cx="1800000" cy="504000"/>
          </a:xfrm>
          <a:prstGeom prst="rect">
            <a:avLst/>
          </a:prstGeom>
          <a:solidFill>
            <a:srgbClr val="1A2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t>Edge Application Manager</a:t>
            </a:r>
          </a:p>
        </p:txBody>
      </p:sp>
    </p:spTree>
    <p:extLst>
      <p:ext uri="{BB962C8B-B14F-4D97-AF65-F5344CB8AC3E}">
        <p14:creationId xmlns:p14="http://schemas.microsoft.com/office/powerpoint/2010/main" val="176049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2531633-0333-9565-C29E-CDD463077458}"/>
              </a:ext>
            </a:extLst>
          </p:cNvPr>
          <p:cNvCxnSpPr>
            <a:cxnSpLocks/>
          </p:cNvCxnSpPr>
          <p:nvPr/>
        </p:nvCxnSpPr>
        <p:spPr>
          <a:xfrm flipV="1">
            <a:off x="2608414" y="3612307"/>
            <a:ext cx="0" cy="172565"/>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A17E776-D0B5-B447-568F-9115FFCE9342}"/>
              </a:ext>
            </a:extLst>
          </p:cNvPr>
          <p:cNvCxnSpPr>
            <a:cxnSpLocks/>
          </p:cNvCxnSpPr>
          <p:nvPr/>
        </p:nvCxnSpPr>
        <p:spPr>
          <a:xfrm flipH="1" flipV="1">
            <a:off x="2539211" y="2635398"/>
            <a:ext cx="1" cy="172797"/>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C323F44-F54C-7158-F538-7D97CA1C4309}"/>
              </a:ext>
            </a:extLst>
          </p:cNvPr>
          <p:cNvSpPr txBox="1"/>
          <p:nvPr/>
        </p:nvSpPr>
        <p:spPr>
          <a:xfrm>
            <a:off x="2625574" y="2518907"/>
            <a:ext cx="768159" cy="215444"/>
          </a:xfrm>
          <a:prstGeom prst="rect">
            <a:avLst/>
          </a:prstGeom>
          <a:noFill/>
        </p:spPr>
        <p:txBody>
          <a:bodyPr wrap="none" lIns="91440" tIns="45720" rIns="91440" bIns="45720" rtlCol="0" anchor="t">
            <a:spAutoFit/>
          </a:bodyPr>
          <a:lstStyle/>
          <a:p>
            <a:r>
              <a:rPr lang="de-DE" sz="800" b="1" i="1"/>
              <a:t>TMF REST API</a:t>
            </a:r>
            <a:endParaRPr lang="en-US" sz="800" b="1" i="1"/>
          </a:p>
        </p:txBody>
      </p:sp>
      <p:cxnSp>
        <p:nvCxnSpPr>
          <p:cNvPr id="114" name="Straight Connector 113">
            <a:extLst>
              <a:ext uri="{FF2B5EF4-FFF2-40B4-BE49-F238E27FC236}">
                <a16:creationId xmlns:a16="http://schemas.microsoft.com/office/drawing/2014/main" id="{977852D1-B102-EA0C-CAEC-7C016DC43872}"/>
              </a:ext>
            </a:extLst>
          </p:cNvPr>
          <p:cNvCxnSpPr>
            <a:cxnSpLocks/>
          </p:cNvCxnSpPr>
          <p:nvPr/>
        </p:nvCxnSpPr>
        <p:spPr>
          <a:xfrm flipV="1">
            <a:off x="3774862" y="3996876"/>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2C98593-2C2B-9DFE-A9A3-6A8B00B24F8F}"/>
              </a:ext>
            </a:extLst>
          </p:cNvPr>
          <p:cNvSpPr txBox="1"/>
          <p:nvPr/>
        </p:nvSpPr>
        <p:spPr>
          <a:xfrm>
            <a:off x="3813411" y="3872261"/>
            <a:ext cx="768159" cy="215444"/>
          </a:xfrm>
          <a:prstGeom prst="rect">
            <a:avLst/>
          </a:prstGeom>
          <a:noFill/>
        </p:spPr>
        <p:txBody>
          <a:bodyPr wrap="none" lIns="91440" tIns="45720" rIns="91440" bIns="45720" rtlCol="0" anchor="t">
            <a:spAutoFit/>
          </a:bodyPr>
          <a:lstStyle/>
          <a:p>
            <a:r>
              <a:rPr lang="de-DE" sz="800" b="1" i="1"/>
              <a:t>TMF REST API</a:t>
            </a:r>
            <a:endParaRPr lang="en-US" sz="800" b="1" i="1"/>
          </a:p>
        </p:txBody>
      </p:sp>
      <p:sp>
        <p:nvSpPr>
          <p:cNvPr id="117" name="Rectangle 116">
            <a:extLst>
              <a:ext uri="{FF2B5EF4-FFF2-40B4-BE49-F238E27FC236}">
                <a16:creationId xmlns:a16="http://schemas.microsoft.com/office/drawing/2014/main" id="{02D8C5BD-002C-6DFA-E30F-CD65E4C060D6}"/>
              </a:ext>
            </a:extLst>
          </p:cNvPr>
          <p:cNvSpPr/>
          <p:nvPr/>
        </p:nvSpPr>
        <p:spPr>
          <a:xfrm>
            <a:off x="2173042" y="3913652"/>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0DFE6303-A3CD-90C3-681F-3C2DE321F794}"/>
              </a:ext>
            </a:extLst>
          </p:cNvPr>
          <p:cNvSpPr/>
          <p:nvPr/>
        </p:nvSpPr>
        <p:spPr>
          <a:xfrm>
            <a:off x="2190730" y="1818629"/>
            <a:ext cx="633520"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1200" err="1"/>
              <a:t>inChat</a:t>
            </a:r>
            <a:endParaRPr lang="en-US" sz="1200"/>
          </a:p>
        </p:txBody>
      </p:sp>
      <p:sp>
        <p:nvSpPr>
          <p:cNvPr id="123" name="Rectangle 122">
            <a:extLst>
              <a:ext uri="{FF2B5EF4-FFF2-40B4-BE49-F238E27FC236}">
                <a16:creationId xmlns:a16="http://schemas.microsoft.com/office/drawing/2014/main" id="{E0741C4D-1C0F-2C36-D7A9-9AD86C547653}"/>
              </a:ext>
            </a:extLst>
          </p:cNvPr>
          <p:cNvSpPr/>
          <p:nvPr/>
        </p:nvSpPr>
        <p:spPr>
          <a:xfrm>
            <a:off x="2558305" y="2807545"/>
            <a:ext cx="719909"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200" err="1"/>
              <a:t>inSwitch</a:t>
            </a:r>
            <a:endParaRPr lang="en-US" sz="1200" err="1"/>
          </a:p>
        </p:txBody>
      </p:sp>
      <p:sp>
        <p:nvSpPr>
          <p:cNvPr id="126" name="Rectangle 125">
            <a:extLst>
              <a:ext uri="{FF2B5EF4-FFF2-40B4-BE49-F238E27FC236}">
                <a16:creationId xmlns:a16="http://schemas.microsoft.com/office/drawing/2014/main" id="{06714AF6-35C3-77CA-99BF-B6EDAD19EE3D}"/>
              </a:ext>
            </a:extLst>
          </p:cNvPr>
          <p:cNvSpPr/>
          <p:nvPr/>
        </p:nvSpPr>
        <p:spPr>
          <a:xfrm>
            <a:off x="2325547" y="3910353"/>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A7D7807-E548-A11D-7142-BC21ABC63090}"/>
              </a:ext>
            </a:extLst>
          </p:cNvPr>
          <p:cNvSpPr/>
          <p:nvPr/>
        </p:nvSpPr>
        <p:spPr>
          <a:xfrm>
            <a:off x="3126550" y="2565482"/>
            <a:ext cx="244788"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156C18D7-C3FB-E770-F5BF-43987662EB97}"/>
              </a:ext>
            </a:extLst>
          </p:cNvPr>
          <p:cNvCxnSpPr>
            <a:cxnSpLocks/>
          </p:cNvCxnSpPr>
          <p:nvPr/>
        </p:nvCxnSpPr>
        <p:spPr>
          <a:xfrm flipV="1">
            <a:off x="1322539" y="3993307"/>
            <a:ext cx="0" cy="172565"/>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081BE3-10BC-FA5A-74D8-E6CE498B1154}"/>
              </a:ext>
            </a:extLst>
          </p:cNvPr>
          <p:cNvSpPr txBox="1"/>
          <p:nvPr/>
        </p:nvSpPr>
        <p:spPr>
          <a:xfrm>
            <a:off x="509188" y="3861823"/>
            <a:ext cx="768159" cy="215444"/>
          </a:xfrm>
          <a:prstGeom prst="rect">
            <a:avLst/>
          </a:prstGeom>
          <a:noFill/>
        </p:spPr>
        <p:txBody>
          <a:bodyPr wrap="none" lIns="91440" tIns="45720" rIns="91440" bIns="45720" rtlCol="0" anchor="t">
            <a:spAutoFit/>
          </a:bodyPr>
          <a:lstStyle/>
          <a:p>
            <a:r>
              <a:rPr lang="de-DE" sz="800" b="1" i="1"/>
              <a:t>TMF REST API</a:t>
            </a:r>
            <a:endParaRPr lang="en-US" sz="800" b="1" i="1"/>
          </a:p>
        </p:txBody>
      </p:sp>
      <p:sp>
        <p:nvSpPr>
          <p:cNvPr id="125" name="Rectangle 124">
            <a:extLst>
              <a:ext uri="{FF2B5EF4-FFF2-40B4-BE49-F238E27FC236}">
                <a16:creationId xmlns:a16="http://schemas.microsoft.com/office/drawing/2014/main" id="{F82D0425-ACFB-0182-4A44-D4BBAC6095DE}"/>
              </a:ext>
            </a:extLst>
          </p:cNvPr>
          <p:cNvSpPr/>
          <p:nvPr/>
        </p:nvSpPr>
        <p:spPr>
          <a:xfrm>
            <a:off x="1274112" y="4165873"/>
            <a:ext cx="863891"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1600" err="1"/>
              <a:t>inOrch</a:t>
            </a:r>
            <a:endParaRPr lang="en-US"/>
          </a:p>
        </p:txBody>
      </p:sp>
      <p:sp>
        <p:nvSpPr>
          <p:cNvPr id="10" name="Rectangle 9">
            <a:extLst>
              <a:ext uri="{FF2B5EF4-FFF2-40B4-BE49-F238E27FC236}">
                <a16:creationId xmlns:a16="http://schemas.microsoft.com/office/drawing/2014/main" id="{740B7A75-85A6-9ECB-F0B0-CC8E909F6ED3}"/>
              </a:ext>
            </a:extLst>
          </p:cNvPr>
          <p:cNvSpPr/>
          <p:nvPr/>
        </p:nvSpPr>
        <p:spPr>
          <a:xfrm>
            <a:off x="525323" y="4165873"/>
            <a:ext cx="743108"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800" err="1"/>
              <a:t>Intent</a:t>
            </a:r>
            <a:r>
              <a:rPr lang="de-DE" sz="800"/>
              <a:t> </a:t>
            </a:r>
            <a:r>
              <a:rPr lang="de-DE" sz="800" err="1"/>
              <a:t>management</a:t>
            </a:r>
            <a:r>
              <a:rPr lang="de-DE" sz="800"/>
              <a:t> </a:t>
            </a:r>
            <a:endParaRPr lang="en-US" sz="800"/>
          </a:p>
        </p:txBody>
      </p:sp>
      <p:sp>
        <p:nvSpPr>
          <p:cNvPr id="124" name="Rectangle 123">
            <a:extLst>
              <a:ext uri="{FF2B5EF4-FFF2-40B4-BE49-F238E27FC236}">
                <a16:creationId xmlns:a16="http://schemas.microsoft.com/office/drawing/2014/main" id="{C26EB321-A4FC-8DE3-A6B8-A9852205E17A}"/>
              </a:ext>
            </a:extLst>
          </p:cNvPr>
          <p:cNvSpPr/>
          <p:nvPr/>
        </p:nvSpPr>
        <p:spPr>
          <a:xfrm>
            <a:off x="3774059" y="4160256"/>
            <a:ext cx="806292"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1600"/>
              <a:t>inNet</a:t>
            </a:r>
            <a:endParaRPr lang="en-US"/>
          </a:p>
        </p:txBody>
      </p:sp>
      <p:sp>
        <p:nvSpPr>
          <p:cNvPr id="16" name="Rectangle 15">
            <a:extLst>
              <a:ext uri="{FF2B5EF4-FFF2-40B4-BE49-F238E27FC236}">
                <a16:creationId xmlns:a16="http://schemas.microsoft.com/office/drawing/2014/main" id="{FEF3DCDA-A6C9-F6D2-7026-5E9095A3FC8C}"/>
              </a:ext>
            </a:extLst>
          </p:cNvPr>
          <p:cNvSpPr/>
          <p:nvPr/>
        </p:nvSpPr>
        <p:spPr>
          <a:xfrm>
            <a:off x="3029482" y="4160256"/>
            <a:ext cx="744578"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800" err="1"/>
              <a:t>Intent</a:t>
            </a:r>
            <a:r>
              <a:rPr lang="de-DE" sz="800"/>
              <a:t> </a:t>
            </a:r>
            <a:r>
              <a:rPr lang="de-DE" sz="800" err="1"/>
              <a:t>management</a:t>
            </a:r>
            <a:r>
              <a:rPr lang="de-DE" sz="800"/>
              <a:t> </a:t>
            </a:r>
            <a:endParaRPr lang="en-US" sz="800"/>
          </a:p>
        </p:txBody>
      </p:sp>
      <p:cxnSp>
        <p:nvCxnSpPr>
          <p:cNvPr id="32" name="Straight Connector 31">
            <a:extLst>
              <a:ext uri="{FF2B5EF4-FFF2-40B4-BE49-F238E27FC236}">
                <a16:creationId xmlns:a16="http://schemas.microsoft.com/office/drawing/2014/main" id="{AB9E58CB-4169-A2FA-589B-A478CFD34BC0}"/>
              </a:ext>
            </a:extLst>
          </p:cNvPr>
          <p:cNvCxnSpPr>
            <a:cxnSpLocks/>
          </p:cNvCxnSpPr>
          <p:nvPr/>
        </p:nvCxnSpPr>
        <p:spPr>
          <a:xfrm flipV="1">
            <a:off x="1658957" y="4963424"/>
            <a:ext cx="0" cy="172565"/>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8AECF76-BB85-A6B4-6B02-7BD53004CE1D}"/>
              </a:ext>
            </a:extLst>
          </p:cNvPr>
          <p:cNvSpPr txBox="1"/>
          <p:nvPr/>
        </p:nvSpPr>
        <p:spPr>
          <a:xfrm>
            <a:off x="941701" y="4877257"/>
            <a:ext cx="602909" cy="172333"/>
          </a:xfrm>
          <a:prstGeom prst="rect">
            <a:avLst/>
          </a:prstGeom>
          <a:noFill/>
        </p:spPr>
        <p:txBody>
          <a:bodyPr wrap="none" rtlCol="0">
            <a:spAutoFit/>
          </a:bodyPr>
          <a:lstStyle/>
          <a:p>
            <a:r>
              <a:rPr lang="de-DE" sz="800" b="1" i="1"/>
              <a:t>K8s apiserver</a:t>
            </a:r>
            <a:endParaRPr lang="en-US" sz="800" b="1" i="1"/>
          </a:p>
        </p:txBody>
      </p:sp>
      <p:cxnSp>
        <p:nvCxnSpPr>
          <p:cNvPr id="34" name="Connector: Elbow 112">
            <a:extLst>
              <a:ext uri="{FF2B5EF4-FFF2-40B4-BE49-F238E27FC236}">
                <a16:creationId xmlns:a16="http://schemas.microsoft.com/office/drawing/2014/main" id="{003A9551-E3EE-5DF3-74C7-093BAB50FAA9}"/>
              </a:ext>
            </a:extLst>
          </p:cNvPr>
          <p:cNvCxnSpPr>
            <a:cxnSpLocks/>
          </p:cNvCxnSpPr>
          <p:nvPr/>
        </p:nvCxnSpPr>
        <p:spPr>
          <a:xfrm rot="16200000" flipH="1">
            <a:off x="1532101" y="4744722"/>
            <a:ext cx="261548" cy="3524"/>
          </a:xfrm>
          <a:prstGeom prst="bentConnector3">
            <a:avLst/>
          </a:prstGeom>
          <a:ln w="19050"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53E21EA-34CB-733D-E468-513FA1D2DDF7}"/>
              </a:ext>
            </a:extLst>
          </p:cNvPr>
          <p:cNvSpPr/>
          <p:nvPr/>
        </p:nvSpPr>
        <p:spPr>
          <a:xfrm>
            <a:off x="1210215" y="5157102"/>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K8S</a:t>
            </a:r>
            <a:endParaRPr lang="en-US"/>
          </a:p>
        </p:txBody>
      </p:sp>
      <p:sp>
        <p:nvSpPr>
          <p:cNvPr id="39" name="Rectangle 38">
            <a:extLst>
              <a:ext uri="{FF2B5EF4-FFF2-40B4-BE49-F238E27FC236}">
                <a16:creationId xmlns:a16="http://schemas.microsoft.com/office/drawing/2014/main" id="{F409274B-CDAB-8B2B-D909-A95A096DD92B}"/>
              </a:ext>
            </a:extLst>
          </p:cNvPr>
          <p:cNvSpPr/>
          <p:nvPr/>
        </p:nvSpPr>
        <p:spPr>
          <a:xfrm>
            <a:off x="3046920" y="5146533"/>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5GC</a:t>
            </a:r>
            <a:endParaRPr lang="en-US"/>
          </a:p>
        </p:txBody>
      </p:sp>
      <p:cxnSp>
        <p:nvCxnSpPr>
          <p:cNvPr id="40" name="Straight Connector 39">
            <a:extLst>
              <a:ext uri="{FF2B5EF4-FFF2-40B4-BE49-F238E27FC236}">
                <a16:creationId xmlns:a16="http://schemas.microsoft.com/office/drawing/2014/main" id="{E1872CA0-85D9-413D-FF58-140066AEB4A1}"/>
              </a:ext>
            </a:extLst>
          </p:cNvPr>
          <p:cNvCxnSpPr>
            <a:cxnSpLocks/>
          </p:cNvCxnSpPr>
          <p:nvPr/>
        </p:nvCxnSpPr>
        <p:spPr>
          <a:xfrm flipV="1">
            <a:off x="3505950" y="4966876"/>
            <a:ext cx="0" cy="172565"/>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42" name="Connector: Elbow 112">
            <a:extLst>
              <a:ext uri="{FF2B5EF4-FFF2-40B4-BE49-F238E27FC236}">
                <a16:creationId xmlns:a16="http://schemas.microsoft.com/office/drawing/2014/main" id="{FEEC52BC-64C4-5642-0F99-1979429A3051}"/>
              </a:ext>
            </a:extLst>
          </p:cNvPr>
          <p:cNvCxnSpPr>
            <a:cxnSpLocks/>
          </p:cNvCxnSpPr>
          <p:nvPr/>
        </p:nvCxnSpPr>
        <p:spPr>
          <a:xfrm rot="16200000" flipH="1">
            <a:off x="3375177" y="4748174"/>
            <a:ext cx="261548" cy="3524"/>
          </a:xfrm>
          <a:prstGeom prst="bentConnector3">
            <a:avLst/>
          </a:prstGeom>
          <a:ln w="19050"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70CDA04-DB71-90D5-EF88-0301667B1A40}"/>
              </a:ext>
            </a:extLst>
          </p:cNvPr>
          <p:cNvSpPr txBox="1"/>
          <p:nvPr/>
        </p:nvSpPr>
        <p:spPr>
          <a:xfrm>
            <a:off x="3580053" y="4868957"/>
            <a:ext cx="715747" cy="172333"/>
          </a:xfrm>
          <a:prstGeom prst="rect">
            <a:avLst/>
          </a:prstGeom>
          <a:noFill/>
        </p:spPr>
        <p:txBody>
          <a:bodyPr wrap="none" rtlCol="0">
            <a:spAutoFit/>
          </a:bodyPr>
          <a:lstStyle/>
          <a:p>
            <a:r>
              <a:rPr lang="de-DE" sz="800" b="1" i="1"/>
              <a:t>NEF/Camara API</a:t>
            </a:r>
            <a:endParaRPr lang="en-US" sz="800" b="1" i="1"/>
          </a:p>
        </p:txBody>
      </p:sp>
      <p:pic>
        <p:nvPicPr>
          <p:cNvPr id="3" name="Picture 2" descr="A black and white image of a person's head&#10;&#10;Description automatically generated">
            <a:extLst>
              <a:ext uri="{FF2B5EF4-FFF2-40B4-BE49-F238E27FC236}">
                <a16:creationId xmlns:a16="http://schemas.microsoft.com/office/drawing/2014/main" id="{1DDE0B26-1DB5-623F-8435-305C932D2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651" y="1846080"/>
            <a:ext cx="373326" cy="346895"/>
          </a:xfrm>
          <a:prstGeom prst="rect">
            <a:avLst/>
          </a:prstGeom>
        </p:spPr>
      </p:pic>
      <p:sp>
        <p:nvSpPr>
          <p:cNvPr id="6" name="TextBox 5">
            <a:extLst>
              <a:ext uri="{FF2B5EF4-FFF2-40B4-BE49-F238E27FC236}">
                <a16:creationId xmlns:a16="http://schemas.microsoft.com/office/drawing/2014/main" id="{1938A86E-62DC-F325-79D4-87AA58FE33B4}"/>
              </a:ext>
            </a:extLst>
          </p:cNvPr>
          <p:cNvSpPr txBox="1"/>
          <p:nvPr/>
        </p:nvSpPr>
        <p:spPr>
          <a:xfrm>
            <a:off x="-86022" y="2329308"/>
            <a:ext cx="1146468" cy="230832"/>
          </a:xfrm>
          <a:prstGeom prst="rect">
            <a:avLst/>
          </a:prstGeom>
          <a:noFill/>
        </p:spPr>
        <p:txBody>
          <a:bodyPr wrap="none" rtlCol="0">
            <a:spAutoFit/>
          </a:bodyPr>
          <a:lstStyle/>
          <a:p>
            <a:r>
              <a:rPr lang="en-US" sz="900"/>
              <a:t>Business level intent</a:t>
            </a:r>
          </a:p>
        </p:txBody>
      </p:sp>
      <p:sp>
        <p:nvSpPr>
          <p:cNvPr id="9" name="TextBox 8">
            <a:extLst>
              <a:ext uri="{FF2B5EF4-FFF2-40B4-BE49-F238E27FC236}">
                <a16:creationId xmlns:a16="http://schemas.microsoft.com/office/drawing/2014/main" id="{7F99F024-DE23-16C7-9BD0-4197835D3669}"/>
              </a:ext>
            </a:extLst>
          </p:cNvPr>
          <p:cNvSpPr txBox="1"/>
          <p:nvPr/>
        </p:nvSpPr>
        <p:spPr>
          <a:xfrm>
            <a:off x="-86022" y="3294571"/>
            <a:ext cx="1079142" cy="230832"/>
          </a:xfrm>
          <a:prstGeom prst="rect">
            <a:avLst/>
          </a:prstGeom>
          <a:noFill/>
        </p:spPr>
        <p:txBody>
          <a:bodyPr wrap="none" rtlCol="0">
            <a:spAutoFit/>
          </a:bodyPr>
          <a:lstStyle/>
          <a:p>
            <a:r>
              <a:rPr lang="en-US" sz="900"/>
              <a:t>Service level intent</a:t>
            </a:r>
          </a:p>
        </p:txBody>
      </p:sp>
      <p:sp>
        <p:nvSpPr>
          <p:cNvPr id="11" name="TextBox 10">
            <a:extLst>
              <a:ext uri="{FF2B5EF4-FFF2-40B4-BE49-F238E27FC236}">
                <a16:creationId xmlns:a16="http://schemas.microsoft.com/office/drawing/2014/main" id="{990EAD71-99B4-FC83-A5E1-919857248523}"/>
              </a:ext>
            </a:extLst>
          </p:cNvPr>
          <p:cNvSpPr txBox="1"/>
          <p:nvPr/>
        </p:nvSpPr>
        <p:spPr>
          <a:xfrm>
            <a:off x="47328" y="4655485"/>
            <a:ext cx="1510350" cy="230832"/>
          </a:xfrm>
          <a:prstGeom prst="rect">
            <a:avLst/>
          </a:prstGeom>
          <a:noFill/>
        </p:spPr>
        <p:txBody>
          <a:bodyPr wrap="none" rtlCol="0">
            <a:spAutoFit/>
          </a:bodyPr>
          <a:lstStyle/>
          <a:p>
            <a:r>
              <a:rPr lang="en-US" sz="900"/>
              <a:t>Resource level action/intent</a:t>
            </a:r>
          </a:p>
        </p:txBody>
      </p:sp>
      <p:cxnSp>
        <p:nvCxnSpPr>
          <p:cNvPr id="20" name="Connector: Elbow 112">
            <a:extLst>
              <a:ext uri="{FF2B5EF4-FFF2-40B4-BE49-F238E27FC236}">
                <a16:creationId xmlns:a16="http://schemas.microsoft.com/office/drawing/2014/main" id="{9BF50F10-5B8C-801B-F872-581F246AC8A5}"/>
              </a:ext>
            </a:extLst>
          </p:cNvPr>
          <p:cNvCxnSpPr>
            <a:cxnSpLocks/>
          </p:cNvCxnSpPr>
          <p:nvPr/>
        </p:nvCxnSpPr>
        <p:spPr>
          <a:xfrm rot="16200000" flipH="1">
            <a:off x="2407312" y="2437187"/>
            <a:ext cx="261548" cy="3524"/>
          </a:xfrm>
          <a:prstGeom prst="bentConnector3">
            <a:avLst/>
          </a:prstGeom>
          <a:ln w="28575"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836E36A-D692-FEAB-8940-52F32382F0B8}"/>
              </a:ext>
            </a:extLst>
          </p:cNvPr>
          <p:cNvSpPr/>
          <p:nvPr/>
        </p:nvSpPr>
        <p:spPr>
          <a:xfrm>
            <a:off x="1732651" y="2808196"/>
            <a:ext cx="820183"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800" err="1"/>
              <a:t>Intent</a:t>
            </a:r>
            <a:r>
              <a:rPr lang="de-DE" sz="800"/>
              <a:t> </a:t>
            </a:r>
            <a:r>
              <a:rPr lang="de-DE" sz="800" err="1"/>
              <a:t>management</a:t>
            </a:r>
            <a:r>
              <a:rPr lang="de-DE" sz="800"/>
              <a:t> </a:t>
            </a:r>
            <a:endParaRPr lang="en-US" sz="800"/>
          </a:p>
        </p:txBody>
      </p:sp>
      <p:sp>
        <p:nvSpPr>
          <p:cNvPr id="24" name="Title 23">
            <a:extLst>
              <a:ext uri="{FF2B5EF4-FFF2-40B4-BE49-F238E27FC236}">
                <a16:creationId xmlns:a16="http://schemas.microsoft.com/office/drawing/2014/main" id="{3951768E-8EE4-B635-0FA1-FA32CF4A71B0}"/>
              </a:ext>
            </a:extLst>
          </p:cNvPr>
          <p:cNvSpPr>
            <a:spLocks noGrp="1"/>
          </p:cNvSpPr>
          <p:nvPr>
            <p:ph type="title"/>
          </p:nvPr>
        </p:nvSpPr>
        <p:spPr/>
        <p:txBody>
          <a:bodyPr/>
          <a:lstStyle/>
          <a:p>
            <a:r>
              <a:rPr lang="en-US"/>
              <a:t>UC3 5G4DATA: Intent lifecycle management </a:t>
            </a:r>
            <a:br>
              <a:rPr lang="en-US"/>
            </a:br>
            <a:r>
              <a:rPr lang="en-US" sz="2000">
                <a:solidFill>
                  <a:schemeClr val="accent6">
                    <a:lumMod val="75000"/>
                  </a:schemeClr>
                </a:solidFill>
              </a:rPr>
              <a:t>Open loop (fire and forget)</a:t>
            </a:r>
            <a:br>
              <a:rPr lang="en-US">
                <a:solidFill>
                  <a:schemeClr val="accent6">
                    <a:lumMod val="75000"/>
                  </a:schemeClr>
                </a:solidFill>
              </a:rPr>
            </a:br>
            <a:endParaRPr lang="en-US"/>
          </a:p>
        </p:txBody>
      </p:sp>
      <p:sp>
        <p:nvSpPr>
          <p:cNvPr id="29" name="TextBox 28">
            <a:extLst>
              <a:ext uri="{FF2B5EF4-FFF2-40B4-BE49-F238E27FC236}">
                <a16:creationId xmlns:a16="http://schemas.microsoft.com/office/drawing/2014/main" id="{456C8090-391B-7158-37EC-B6D580F32A71}"/>
              </a:ext>
            </a:extLst>
          </p:cNvPr>
          <p:cNvSpPr txBox="1"/>
          <p:nvPr/>
        </p:nvSpPr>
        <p:spPr>
          <a:xfrm>
            <a:off x="4898724" y="2077821"/>
            <a:ext cx="6580256" cy="3139321"/>
          </a:xfrm>
          <a:prstGeom prst="rect">
            <a:avLst/>
          </a:prstGeom>
          <a:noFill/>
        </p:spPr>
        <p:txBody>
          <a:bodyPr wrap="square" rtlCol="0">
            <a:spAutoFit/>
          </a:bodyPr>
          <a:lstStyle/>
          <a:p>
            <a:r>
              <a:rPr lang="en-US">
                <a:solidFill>
                  <a:schemeClr val="accent6">
                    <a:lumMod val="75000"/>
                  </a:schemeClr>
                </a:solidFill>
              </a:rPr>
              <a:t>Intent life-cycle management (relatively easy)</a:t>
            </a:r>
          </a:p>
          <a:p>
            <a:pPr marL="285750" indent="-285750">
              <a:buFont typeface="Arial" panose="020B0604020202020204" pitchFamily="34" charset="0"/>
              <a:buChar char="•"/>
            </a:pPr>
            <a:r>
              <a:rPr lang="en-US"/>
              <a:t>Specify the intent as a static, predefined goal.</a:t>
            </a:r>
          </a:p>
          <a:p>
            <a:pPr marL="285750" indent="-285750">
              <a:buFont typeface="Arial" panose="020B0604020202020204" pitchFamily="34" charset="0"/>
              <a:buChar char="•"/>
            </a:pPr>
            <a:r>
              <a:rPr lang="en-US"/>
              <a:t>Ensure the intent aligns with system capabilities and operational constraints.</a:t>
            </a:r>
          </a:p>
          <a:p>
            <a:pPr marL="285750" indent="-285750">
              <a:buFont typeface="Arial" panose="020B0604020202020204" pitchFamily="34" charset="0"/>
              <a:buChar char="•"/>
            </a:pPr>
            <a:r>
              <a:rPr lang="en-US"/>
              <a:t>Configure the system to execute the intent as a static rule or schedule.</a:t>
            </a:r>
          </a:p>
          <a:p>
            <a:pPr marL="285750" indent="-285750">
              <a:buFont typeface="Arial" panose="020B0604020202020204" pitchFamily="34" charset="0"/>
              <a:buChar char="•"/>
            </a:pPr>
            <a:r>
              <a:rPr lang="en-US" b="1"/>
              <a:t>Manually</a:t>
            </a:r>
            <a:r>
              <a:rPr lang="en-US"/>
              <a:t> assess if the intent remains relevant and effective over time.</a:t>
            </a:r>
          </a:p>
          <a:p>
            <a:pPr marL="285750" indent="-285750">
              <a:buFont typeface="Arial" panose="020B0604020202020204" pitchFamily="34" charset="0"/>
              <a:buChar char="•"/>
            </a:pPr>
            <a:r>
              <a:rPr lang="en-US" b="1"/>
              <a:t>Manually</a:t>
            </a:r>
            <a:r>
              <a:rPr lang="en-US"/>
              <a:t> update the intent if requirements change or retire it if no longer needed.</a:t>
            </a:r>
          </a:p>
          <a:p>
            <a:endParaRPr lang="en-US"/>
          </a:p>
        </p:txBody>
      </p:sp>
      <p:sp>
        <p:nvSpPr>
          <p:cNvPr id="35" name="Rounded Rectangle 34">
            <a:extLst>
              <a:ext uri="{FF2B5EF4-FFF2-40B4-BE49-F238E27FC236}">
                <a16:creationId xmlns:a16="http://schemas.microsoft.com/office/drawing/2014/main" id="{C60209FD-5E84-C666-7028-ECA19CFEA245}"/>
              </a:ext>
            </a:extLst>
          </p:cNvPr>
          <p:cNvSpPr/>
          <p:nvPr/>
        </p:nvSpPr>
        <p:spPr>
          <a:xfrm>
            <a:off x="5231904" y="5147667"/>
            <a:ext cx="6329858" cy="552918"/>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Open control loop is not good enough for 5G4DATA use-case...</a:t>
            </a:r>
          </a:p>
          <a:p>
            <a:pPr algn="ctr"/>
            <a:r>
              <a:rPr lang="en-US">
                <a:ea typeface="Calibri"/>
                <a:cs typeface="Calibri"/>
              </a:rPr>
              <a:t>But will be used in first version of MVP</a:t>
            </a:r>
          </a:p>
        </p:txBody>
      </p:sp>
      <p:sp>
        <p:nvSpPr>
          <p:cNvPr id="12" name="Rectangle 11">
            <a:extLst>
              <a:ext uri="{FF2B5EF4-FFF2-40B4-BE49-F238E27FC236}">
                <a16:creationId xmlns:a16="http://schemas.microsoft.com/office/drawing/2014/main" id="{749BDEAE-BFB1-416C-AF41-E9D5F90116CF}"/>
              </a:ext>
            </a:extLst>
          </p:cNvPr>
          <p:cNvSpPr/>
          <p:nvPr/>
        </p:nvSpPr>
        <p:spPr>
          <a:xfrm>
            <a:off x="2224930" y="3750520"/>
            <a:ext cx="719909"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200" err="1"/>
              <a:t>inCoord</a:t>
            </a:r>
            <a:endParaRPr lang="en-US" sz="1200" err="1"/>
          </a:p>
        </p:txBody>
      </p:sp>
      <p:cxnSp>
        <p:nvCxnSpPr>
          <p:cNvPr id="17" name="Straight Arrow Connector 16">
            <a:extLst>
              <a:ext uri="{FF2B5EF4-FFF2-40B4-BE49-F238E27FC236}">
                <a16:creationId xmlns:a16="http://schemas.microsoft.com/office/drawing/2014/main" id="{261883AE-5135-A26E-8DAE-84FEF37E6805}"/>
              </a:ext>
            </a:extLst>
          </p:cNvPr>
          <p:cNvCxnSpPr/>
          <p:nvPr/>
        </p:nvCxnSpPr>
        <p:spPr>
          <a:xfrm flipH="1">
            <a:off x="1390779" y="3285341"/>
            <a:ext cx="1139478" cy="630346"/>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3FDD961-D118-4FE2-D734-2ADB8D022B7B}"/>
              </a:ext>
            </a:extLst>
          </p:cNvPr>
          <p:cNvCxnSpPr>
            <a:cxnSpLocks/>
          </p:cNvCxnSpPr>
          <p:nvPr/>
        </p:nvCxnSpPr>
        <p:spPr>
          <a:xfrm>
            <a:off x="2692181" y="3304390"/>
            <a:ext cx="1013172" cy="582721"/>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9" name="Connector: Elbow 112">
            <a:extLst>
              <a:ext uri="{FF2B5EF4-FFF2-40B4-BE49-F238E27FC236}">
                <a16:creationId xmlns:a16="http://schemas.microsoft.com/office/drawing/2014/main" id="{06E58571-D6A0-E130-54BD-3B67576C5433}"/>
              </a:ext>
            </a:extLst>
          </p:cNvPr>
          <p:cNvCxnSpPr>
            <a:cxnSpLocks/>
          </p:cNvCxnSpPr>
          <p:nvPr/>
        </p:nvCxnSpPr>
        <p:spPr>
          <a:xfrm rot="16200000" flipH="1">
            <a:off x="2483512" y="3437311"/>
            <a:ext cx="261548" cy="3524"/>
          </a:xfrm>
          <a:prstGeom prst="bentConnector3">
            <a:avLst/>
          </a:prstGeom>
          <a:ln w="28575"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BD15E3-0820-CB62-D3A9-80244281ABC7}"/>
              </a:ext>
            </a:extLst>
          </p:cNvPr>
          <p:cNvCxnSpPr>
            <a:cxnSpLocks/>
          </p:cNvCxnSpPr>
          <p:nvPr/>
        </p:nvCxnSpPr>
        <p:spPr>
          <a:xfrm flipH="1">
            <a:off x="1390778" y="3923515"/>
            <a:ext cx="825153" cy="77896"/>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E4F1B75-3551-8EF7-F2CD-B4F2740A421B}"/>
              </a:ext>
            </a:extLst>
          </p:cNvPr>
          <p:cNvCxnSpPr>
            <a:cxnSpLocks/>
          </p:cNvCxnSpPr>
          <p:nvPr/>
        </p:nvCxnSpPr>
        <p:spPr>
          <a:xfrm>
            <a:off x="2949356" y="3923515"/>
            <a:ext cx="708372" cy="77896"/>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2048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F3C5-7603-23FB-AC72-AB650E497521}"/>
              </a:ext>
            </a:extLst>
          </p:cNvPr>
          <p:cNvSpPr>
            <a:spLocks noGrp="1"/>
          </p:cNvSpPr>
          <p:nvPr>
            <p:ph type="title"/>
          </p:nvPr>
        </p:nvSpPr>
        <p:spPr/>
        <p:txBody>
          <a:bodyPr/>
          <a:lstStyle/>
          <a:p>
            <a:r>
              <a:rPr lang="en-US" sz="2400">
                <a:latin typeface="Segoe UI"/>
                <a:cs typeface="Segoe UI"/>
              </a:rPr>
              <a:t>INTEND reference architecture, Agents and </a:t>
            </a:r>
            <a:br>
              <a:rPr lang="en-US" sz="2400">
                <a:latin typeface="Segoe UI"/>
                <a:cs typeface="Segoe UI"/>
              </a:rPr>
            </a:br>
            <a:r>
              <a:rPr lang="en-US" sz="2400">
                <a:latin typeface="Segoe UI"/>
                <a:cs typeface="Segoe UI"/>
              </a:rPr>
              <a:t>the link to TM Forum work on Autonomous Networks</a:t>
            </a:r>
          </a:p>
        </p:txBody>
      </p:sp>
      <p:pic>
        <p:nvPicPr>
          <p:cNvPr id="3" name="Picture 2" descr="A diagram of a business operation&#10;&#10;AI-generated content may be incorrect.">
            <a:extLst>
              <a:ext uri="{FF2B5EF4-FFF2-40B4-BE49-F238E27FC236}">
                <a16:creationId xmlns:a16="http://schemas.microsoft.com/office/drawing/2014/main" id="{4F0C3832-96D9-5D2C-3A91-7A66D0699115}"/>
              </a:ext>
            </a:extLst>
          </p:cNvPr>
          <p:cNvPicPr>
            <a:picLocks noChangeAspect="1"/>
          </p:cNvPicPr>
          <p:nvPr/>
        </p:nvPicPr>
        <p:blipFill>
          <a:blip r:embed="rId2"/>
          <a:stretch>
            <a:fillRect/>
          </a:stretch>
        </p:blipFill>
        <p:spPr>
          <a:xfrm>
            <a:off x="213954" y="1699085"/>
            <a:ext cx="5945647" cy="4508650"/>
          </a:xfrm>
          <a:prstGeom prst="rect">
            <a:avLst/>
          </a:prstGeom>
        </p:spPr>
      </p:pic>
      <p:pic>
        <p:nvPicPr>
          <p:cNvPr id="5" name="Grafik 1339008463">
            <a:extLst>
              <a:ext uri="{FF2B5EF4-FFF2-40B4-BE49-F238E27FC236}">
                <a16:creationId xmlns:a16="http://schemas.microsoft.com/office/drawing/2014/main" id="{A985B990-B6BA-96C1-4253-F66B8B9752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6145" y="1559374"/>
            <a:ext cx="5193581" cy="4783510"/>
          </a:xfrm>
          <a:prstGeom prst="rect">
            <a:avLst/>
          </a:prstGeom>
          <a:noFill/>
          <a:ln>
            <a:noFill/>
          </a:ln>
        </p:spPr>
      </p:pic>
    </p:spTree>
    <p:extLst>
      <p:ext uri="{BB962C8B-B14F-4D97-AF65-F5344CB8AC3E}">
        <p14:creationId xmlns:p14="http://schemas.microsoft.com/office/powerpoint/2010/main" val="246142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FF2A-7219-0F75-BE25-37256912823C}"/>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B8F81C67-7585-6796-7F34-8B580A9FADE9}"/>
              </a:ext>
            </a:extLst>
          </p:cNvPr>
          <p:cNvCxnSpPr>
            <a:cxnSpLocks/>
          </p:cNvCxnSpPr>
          <p:nvPr/>
        </p:nvCxnSpPr>
        <p:spPr>
          <a:xfrm flipH="1" flipV="1">
            <a:off x="2855002" y="2604096"/>
            <a:ext cx="1" cy="172797"/>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3977E6B1-879C-72E2-FA2E-D8C8FEEF4A8C}"/>
              </a:ext>
            </a:extLst>
          </p:cNvPr>
          <p:cNvSpPr txBox="1"/>
          <p:nvPr/>
        </p:nvSpPr>
        <p:spPr>
          <a:xfrm>
            <a:off x="216535" y="5882036"/>
            <a:ext cx="1075936" cy="215444"/>
          </a:xfrm>
          <a:prstGeom prst="rect">
            <a:avLst/>
          </a:prstGeom>
          <a:noFill/>
        </p:spPr>
        <p:txBody>
          <a:bodyPr wrap="none" lIns="91440" tIns="45720" rIns="91440" bIns="45720" rtlCol="0" anchor="t">
            <a:spAutoFit/>
          </a:bodyPr>
          <a:lstStyle/>
          <a:p>
            <a:r>
              <a:rPr lang="de-DE" sz="800" b="1" i="1"/>
              <a:t>TMF REST: </a:t>
            </a:r>
            <a:r>
              <a:rPr lang="de-DE" sz="800" b="1" i="1" err="1"/>
              <a:t>Intent</a:t>
            </a:r>
            <a:r>
              <a:rPr lang="de-DE" sz="800" b="1" i="1"/>
              <a:t> API</a:t>
            </a:r>
            <a:endParaRPr lang="en-US" sz="800" b="1" i="1"/>
          </a:p>
        </p:txBody>
      </p:sp>
      <p:sp>
        <p:nvSpPr>
          <p:cNvPr id="117" name="Rectangle 116">
            <a:extLst>
              <a:ext uri="{FF2B5EF4-FFF2-40B4-BE49-F238E27FC236}">
                <a16:creationId xmlns:a16="http://schemas.microsoft.com/office/drawing/2014/main" id="{0F454B2F-1FB9-7095-D7FE-C7B0AE2E1FB3}"/>
              </a:ext>
            </a:extLst>
          </p:cNvPr>
          <p:cNvSpPr/>
          <p:nvPr/>
        </p:nvSpPr>
        <p:spPr>
          <a:xfrm>
            <a:off x="1760379" y="388507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B40D6D3C-00D1-D910-7B1F-CCE9B3E7FFEF}"/>
              </a:ext>
            </a:extLst>
          </p:cNvPr>
          <p:cNvGrpSpPr/>
          <p:nvPr/>
        </p:nvGrpSpPr>
        <p:grpSpPr>
          <a:xfrm>
            <a:off x="4291964" y="3906417"/>
            <a:ext cx="345595" cy="225264"/>
            <a:chOff x="3806189" y="3906417"/>
            <a:chExt cx="345595" cy="225264"/>
          </a:xfrm>
        </p:grpSpPr>
        <p:cxnSp>
          <p:nvCxnSpPr>
            <p:cNvPr id="114" name="Straight Connector 113">
              <a:extLst>
                <a:ext uri="{FF2B5EF4-FFF2-40B4-BE49-F238E27FC236}">
                  <a16:creationId xmlns:a16="http://schemas.microsoft.com/office/drawing/2014/main" id="{3C838304-63B2-5E1B-C59C-6BC5F74E7DAD}"/>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20147568-CDC7-95BE-CCAD-454324BAB477}"/>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a:extLst>
              <a:ext uri="{FF2B5EF4-FFF2-40B4-BE49-F238E27FC236}">
                <a16:creationId xmlns:a16="http://schemas.microsoft.com/office/drawing/2014/main" id="{218C70EB-AD55-4202-F555-6CDF852B3952}"/>
              </a:ext>
            </a:extLst>
          </p:cNvPr>
          <p:cNvSpPr/>
          <p:nvPr/>
        </p:nvSpPr>
        <p:spPr>
          <a:xfrm>
            <a:off x="2654168" y="1818629"/>
            <a:ext cx="633520"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1200" err="1"/>
              <a:t>inChat</a:t>
            </a:r>
            <a:endParaRPr lang="en-US" sz="1200"/>
          </a:p>
        </p:txBody>
      </p:sp>
      <p:sp>
        <p:nvSpPr>
          <p:cNvPr id="123" name="Rectangle 122">
            <a:extLst>
              <a:ext uri="{FF2B5EF4-FFF2-40B4-BE49-F238E27FC236}">
                <a16:creationId xmlns:a16="http://schemas.microsoft.com/office/drawing/2014/main" id="{C785F8AF-80D7-653E-0218-FB4200EF63D7}"/>
              </a:ext>
            </a:extLst>
          </p:cNvPr>
          <p:cNvSpPr/>
          <p:nvPr/>
        </p:nvSpPr>
        <p:spPr>
          <a:xfrm>
            <a:off x="2659992" y="2807545"/>
            <a:ext cx="719909"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200" err="1"/>
              <a:t>InSwitch</a:t>
            </a:r>
            <a:endParaRPr lang="en-US" sz="1200" err="1"/>
          </a:p>
        </p:txBody>
      </p:sp>
      <p:sp>
        <p:nvSpPr>
          <p:cNvPr id="126" name="Rectangle 125">
            <a:extLst>
              <a:ext uri="{FF2B5EF4-FFF2-40B4-BE49-F238E27FC236}">
                <a16:creationId xmlns:a16="http://schemas.microsoft.com/office/drawing/2014/main" id="{9749C014-7BEC-BC4B-128C-1807A2065148}"/>
              </a:ext>
            </a:extLst>
          </p:cNvPr>
          <p:cNvSpPr/>
          <p:nvPr/>
        </p:nvSpPr>
        <p:spPr>
          <a:xfrm>
            <a:off x="1912884" y="3881778"/>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F1B219E-0B0E-857B-3E6D-5441FE6CED3D}"/>
              </a:ext>
            </a:extLst>
          </p:cNvPr>
          <p:cNvSpPr/>
          <p:nvPr/>
        </p:nvSpPr>
        <p:spPr>
          <a:xfrm>
            <a:off x="3247287" y="2565482"/>
            <a:ext cx="244788"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51C6FB86-BA26-9D7B-6FD6-6BBC4324F993}"/>
              </a:ext>
            </a:extLst>
          </p:cNvPr>
          <p:cNvSpPr/>
          <p:nvPr/>
        </p:nvSpPr>
        <p:spPr>
          <a:xfrm>
            <a:off x="1251974" y="4137298"/>
            <a:ext cx="863891"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1600" err="1"/>
              <a:t>inOrch</a:t>
            </a:r>
            <a:endParaRPr lang="en-US"/>
          </a:p>
        </p:txBody>
      </p:sp>
      <p:sp>
        <p:nvSpPr>
          <p:cNvPr id="124" name="Rectangle 123">
            <a:extLst>
              <a:ext uri="{FF2B5EF4-FFF2-40B4-BE49-F238E27FC236}">
                <a16:creationId xmlns:a16="http://schemas.microsoft.com/office/drawing/2014/main" id="{93CFF752-CBBA-0F2A-5731-BC0230413BF3}"/>
              </a:ext>
            </a:extLst>
          </p:cNvPr>
          <p:cNvSpPr/>
          <p:nvPr/>
        </p:nvSpPr>
        <p:spPr>
          <a:xfrm>
            <a:off x="4034678" y="4131681"/>
            <a:ext cx="806292"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1600"/>
              <a:t>inNet</a:t>
            </a:r>
            <a:endParaRPr lang="en-US"/>
          </a:p>
        </p:txBody>
      </p:sp>
      <p:sp>
        <p:nvSpPr>
          <p:cNvPr id="33" name="TextBox 32">
            <a:extLst>
              <a:ext uri="{FF2B5EF4-FFF2-40B4-BE49-F238E27FC236}">
                <a16:creationId xmlns:a16="http://schemas.microsoft.com/office/drawing/2014/main" id="{B5C220E3-2788-444C-2E4E-5AA0EBEE3C42}"/>
              </a:ext>
            </a:extLst>
          </p:cNvPr>
          <p:cNvSpPr txBox="1"/>
          <p:nvPr/>
        </p:nvSpPr>
        <p:spPr>
          <a:xfrm>
            <a:off x="1481975" y="4848683"/>
            <a:ext cx="602909" cy="172333"/>
          </a:xfrm>
          <a:prstGeom prst="rect">
            <a:avLst/>
          </a:prstGeom>
          <a:noFill/>
        </p:spPr>
        <p:txBody>
          <a:bodyPr wrap="none" rtlCol="0">
            <a:spAutoFit/>
          </a:bodyPr>
          <a:lstStyle/>
          <a:p>
            <a:r>
              <a:rPr lang="de-DE" sz="800" b="1" i="1"/>
              <a:t>K8s apiserver</a:t>
            </a:r>
            <a:endParaRPr lang="en-US" sz="800" b="1" i="1"/>
          </a:p>
        </p:txBody>
      </p:sp>
      <p:cxnSp>
        <p:nvCxnSpPr>
          <p:cNvPr id="34" name="Connector: Elbow 112">
            <a:extLst>
              <a:ext uri="{FF2B5EF4-FFF2-40B4-BE49-F238E27FC236}">
                <a16:creationId xmlns:a16="http://schemas.microsoft.com/office/drawing/2014/main" id="{FC5D751D-4932-DB46-B730-A2A5C726D71D}"/>
              </a:ext>
            </a:extLst>
          </p:cNvPr>
          <p:cNvCxnSpPr>
            <a:cxnSpLocks/>
          </p:cNvCxnSpPr>
          <p:nvPr/>
        </p:nvCxnSpPr>
        <p:spPr>
          <a:xfrm rot="5400000">
            <a:off x="1202747" y="4739781"/>
            <a:ext cx="287886" cy="1"/>
          </a:xfrm>
          <a:prstGeom prst="bentConnector3">
            <a:avLst/>
          </a:prstGeom>
          <a:ln w="19050"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E37F738-5C7D-65FB-2DEB-8C92FF529393}"/>
              </a:ext>
            </a:extLst>
          </p:cNvPr>
          <p:cNvSpPr/>
          <p:nvPr/>
        </p:nvSpPr>
        <p:spPr>
          <a:xfrm>
            <a:off x="930902" y="5128527"/>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K8S</a:t>
            </a:r>
            <a:endParaRPr lang="en-US"/>
          </a:p>
        </p:txBody>
      </p:sp>
      <p:sp>
        <p:nvSpPr>
          <p:cNvPr id="39" name="Rectangle 38">
            <a:extLst>
              <a:ext uri="{FF2B5EF4-FFF2-40B4-BE49-F238E27FC236}">
                <a16:creationId xmlns:a16="http://schemas.microsoft.com/office/drawing/2014/main" id="{866AF203-AD64-57DD-76E9-A1B79F68309A}"/>
              </a:ext>
            </a:extLst>
          </p:cNvPr>
          <p:cNvSpPr/>
          <p:nvPr/>
        </p:nvSpPr>
        <p:spPr>
          <a:xfrm>
            <a:off x="3453406" y="5098908"/>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5GC</a:t>
            </a:r>
            <a:endParaRPr lang="en-US"/>
          </a:p>
        </p:txBody>
      </p:sp>
      <p:cxnSp>
        <p:nvCxnSpPr>
          <p:cNvPr id="42" name="Connector: Elbow 112">
            <a:extLst>
              <a:ext uri="{FF2B5EF4-FFF2-40B4-BE49-F238E27FC236}">
                <a16:creationId xmlns:a16="http://schemas.microsoft.com/office/drawing/2014/main" id="{164C4C0B-8252-976D-CA71-AEF214B582D2}"/>
              </a:ext>
            </a:extLst>
          </p:cNvPr>
          <p:cNvCxnSpPr>
            <a:cxnSpLocks/>
          </p:cNvCxnSpPr>
          <p:nvPr/>
        </p:nvCxnSpPr>
        <p:spPr>
          <a:xfrm rot="5400000">
            <a:off x="3983207" y="4736084"/>
            <a:ext cx="293137" cy="2142"/>
          </a:xfrm>
          <a:prstGeom prst="bentConnector3">
            <a:avLst/>
          </a:prstGeom>
          <a:ln w="19050"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4294633-6BA0-1FA0-0476-24C58B44C0E3}"/>
              </a:ext>
            </a:extLst>
          </p:cNvPr>
          <p:cNvSpPr txBox="1"/>
          <p:nvPr/>
        </p:nvSpPr>
        <p:spPr>
          <a:xfrm>
            <a:off x="4137836" y="4848291"/>
            <a:ext cx="715747" cy="172333"/>
          </a:xfrm>
          <a:prstGeom prst="rect">
            <a:avLst/>
          </a:prstGeom>
          <a:noFill/>
        </p:spPr>
        <p:txBody>
          <a:bodyPr wrap="none" rtlCol="0">
            <a:spAutoFit/>
          </a:bodyPr>
          <a:lstStyle/>
          <a:p>
            <a:r>
              <a:rPr lang="de-DE" sz="800" b="1" i="1"/>
              <a:t>NEF/Camara API</a:t>
            </a:r>
            <a:endParaRPr lang="en-US" sz="800" b="1" i="1"/>
          </a:p>
        </p:txBody>
      </p:sp>
      <p:pic>
        <p:nvPicPr>
          <p:cNvPr id="3" name="Picture 2" descr="A black and white image of a person's head&#10;&#10;Description automatically generated">
            <a:extLst>
              <a:ext uri="{FF2B5EF4-FFF2-40B4-BE49-F238E27FC236}">
                <a16:creationId xmlns:a16="http://schemas.microsoft.com/office/drawing/2014/main" id="{F933FF0B-4A8C-662E-6C2E-EB7F25AA3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23" y="1837108"/>
            <a:ext cx="373325" cy="346895"/>
          </a:xfrm>
          <a:prstGeom prst="rect">
            <a:avLst/>
          </a:prstGeom>
        </p:spPr>
      </p:pic>
      <p:sp>
        <p:nvSpPr>
          <p:cNvPr id="6" name="TextBox 5">
            <a:extLst>
              <a:ext uri="{FF2B5EF4-FFF2-40B4-BE49-F238E27FC236}">
                <a16:creationId xmlns:a16="http://schemas.microsoft.com/office/drawing/2014/main" id="{15508599-9BA4-34F2-C770-C8258C2FD6BF}"/>
              </a:ext>
            </a:extLst>
          </p:cNvPr>
          <p:cNvSpPr txBox="1"/>
          <p:nvPr/>
        </p:nvSpPr>
        <p:spPr>
          <a:xfrm>
            <a:off x="-67595" y="2345260"/>
            <a:ext cx="1146468" cy="230832"/>
          </a:xfrm>
          <a:prstGeom prst="rect">
            <a:avLst/>
          </a:prstGeom>
          <a:noFill/>
        </p:spPr>
        <p:txBody>
          <a:bodyPr wrap="none" rtlCol="0">
            <a:spAutoFit/>
          </a:bodyPr>
          <a:lstStyle/>
          <a:p>
            <a:r>
              <a:rPr lang="en-US" sz="900"/>
              <a:t>Business level intent</a:t>
            </a:r>
          </a:p>
        </p:txBody>
      </p:sp>
      <p:sp>
        <p:nvSpPr>
          <p:cNvPr id="9" name="TextBox 8">
            <a:extLst>
              <a:ext uri="{FF2B5EF4-FFF2-40B4-BE49-F238E27FC236}">
                <a16:creationId xmlns:a16="http://schemas.microsoft.com/office/drawing/2014/main" id="{42BBFAB6-674C-78FA-96E2-D67B0EE02A69}"/>
              </a:ext>
            </a:extLst>
          </p:cNvPr>
          <p:cNvSpPr txBox="1"/>
          <p:nvPr/>
        </p:nvSpPr>
        <p:spPr>
          <a:xfrm>
            <a:off x="-70396" y="3426679"/>
            <a:ext cx="1124026" cy="230832"/>
          </a:xfrm>
          <a:prstGeom prst="rect">
            <a:avLst/>
          </a:prstGeom>
          <a:noFill/>
        </p:spPr>
        <p:txBody>
          <a:bodyPr wrap="none" rtlCol="0">
            <a:spAutoFit/>
          </a:bodyPr>
          <a:lstStyle/>
          <a:p>
            <a:r>
              <a:rPr lang="en-US" sz="900"/>
              <a:t>Service level intents</a:t>
            </a:r>
          </a:p>
        </p:txBody>
      </p:sp>
      <p:cxnSp>
        <p:nvCxnSpPr>
          <p:cNvPr id="20" name="Connector: Elbow 112">
            <a:extLst>
              <a:ext uri="{FF2B5EF4-FFF2-40B4-BE49-F238E27FC236}">
                <a16:creationId xmlns:a16="http://schemas.microsoft.com/office/drawing/2014/main" id="{4C7D6606-64CB-4FD1-733C-127EEBFD7C9D}"/>
              </a:ext>
            </a:extLst>
          </p:cNvPr>
          <p:cNvCxnSpPr>
            <a:cxnSpLocks/>
          </p:cNvCxnSpPr>
          <p:nvPr/>
        </p:nvCxnSpPr>
        <p:spPr>
          <a:xfrm rot="16200000" flipH="1">
            <a:off x="2723104" y="2405885"/>
            <a:ext cx="261548" cy="3524"/>
          </a:xfrm>
          <a:prstGeom prst="bentConnector3">
            <a:avLst/>
          </a:prstGeom>
          <a:ln w="19050" cap="rnd">
            <a:solidFill>
              <a:schemeClr val="tx1"/>
            </a:solidFill>
            <a:prstDash val="sysDash"/>
            <a:round/>
            <a:tailEnd type="arrow"/>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A2D25D4E-C87E-FF7D-B559-47D3554D7BCD}"/>
              </a:ext>
            </a:extLst>
          </p:cNvPr>
          <p:cNvSpPr>
            <a:spLocks noGrp="1"/>
          </p:cNvSpPr>
          <p:nvPr>
            <p:ph type="title"/>
          </p:nvPr>
        </p:nvSpPr>
        <p:spPr/>
        <p:txBody>
          <a:bodyPr/>
          <a:lstStyle/>
          <a:p>
            <a:r>
              <a:rPr lang="en-US"/>
              <a:t>UC3 5G4DATA: Intent lifecycle management </a:t>
            </a:r>
            <a:br>
              <a:rPr lang="en-US"/>
            </a:br>
            <a:r>
              <a:rPr lang="en-US" sz="2000">
                <a:solidFill>
                  <a:schemeClr val="accent6">
                    <a:lumMod val="75000"/>
                  </a:schemeClr>
                </a:solidFill>
              </a:rPr>
              <a:t>Closed loop</a:t>
            </a:r>
            <a:br>
              <a:rPr lang="en-US">
                <a:solidFill>
                  <a:schemeClr val="accent6">
                    <a:lumMod val="75000"/>
                  </a:schemeClr>
                </a:solidFill>
              </a:rPr>
            </a:br>
            <a:endParaRPr lang="en-US"/>
          </a:p>
        </p:txBody>
      </p:sp>
      <p:sp>
        <p:nvSpPr>
          <p:cNvPr id="29" name="TextBox 28">
            <a:extLst>
              <a:ext uri="{FF2B5EF4-FFF2-40B4-BE49-F238E27FC236}">
                <a16:creationId xmlns:a16="http://schemas.microsoft.com/office/drawing/2014/main" id="{0F574EBD-188F-5EE1-AF55-755468404DD9}"/>
              </a:ext>
            </a:extLst>
          </p:cNvPr>
          <p:cNvSpPr txBox="1"/>
          <p:nvPr/>
        </p:nvSpPr>
        <p:spPr>
          <a:xfrm>
            <a:off x="5346399" y="2077821"/>
            <a:ext cx="6338232" cy="3970318"/>
          </a:xfrm>
          <a:prstGeom prst="rect">
            <a:avLst/>
          </a:prstGeom>
          <a:noFill/>
        </p:spPr>
        <p:txBody>
          <a:bodyPr wrap="square" rtlCol="0">
            <a:spAutoFit/>
          </a:bodyPr>
          <a:lstStyle/>
          <a:p>
            <a:r>
              <a:rPr lang="en-US">
                <a:solidFill>
                  <a:schemeClr val="accent6">
                    <a:lumMod val="75000"/>
                  </a:schemeClr>
                </a:solidFill>
              </a:rPr>
              <a:t>Intent life-cycle management (more complex)</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Define and capture the high-level goal or outcome desired by the user.</a:t>
            </a:r>
            <a:r>
              <a:rPr lang="en-US">
                <a:effectLst/>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Translate the high-level intent into actionable sub-intents or policies that can be understood by the underlying systems.</a:t>
            </a:r>
            <a:r>
              <a:rPr lang="en-US">
                <a:effectLst/>
              </a:rPr>
              <a:t> </a:t>
            </a:r>
          </a:p>
          <a:p>
            <a:pPr marL="285750" indent="-285750">
              <a:buFont typeface="Arial" panose="020B0604020202020204" pitchFamily="34" charset="0"/>
              <a:buChar char="•"/>
            </a:pPr>
            <a:r>
              <a:rPr lang="en-US"/>
              <a:t>Negotiate if (chain of) intents can be accepted</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Implement the translated intent.</a:t>
            </a:r>
            <a:r>
              <a:rPr lang="en-US">
                <a:effectLst/>
              </a:rPr>
              <a:t>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Continuously monitor the system to ensure the intent is being met.</a:t>
            </a:r>
            <a:r>
              <a:rPr lang="en-US">
                <a:effectLst/>
              </a:rPr>
              <a:t> </a:t>
            </a:r>
            <a:endParaRPr lang="en-US"/>
          </a:p>
          <a:p>
            <a:pPr marL="285750" indent="-285750">
              <a:buFont typeface="Arial" panose="020B060402020202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Continuously refine and optimize the intent's implementation to adapt to changing conditions.</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Enable dynamic updates to the intent as business needs or external conditions change.</a:t>
            </a:r>
            <a:endParaRPr lang="en-US" sz="180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Conclude or deactivate the intent when it is no longer needed.</a:t>
            </a:r>
          </a:p>
        </p:txBody>
      </p:sp>
      <p:pic>
        <p:nvPicPr>
          <p:cNvPr id="7" name="Picture 6" descr="A circular arrows in a circle&#10;&#10;Description automatically generated">
            <a:extLst>
              <a:ext uri="{FF2B5EF4-FFF2-40B4-BE49-F238E27FC236}">
                <a16:creationId xmlns:a16="http://schemas.microsoft.com/office/drawing/2014/main" id="{1C5802D6-4ED6-6F57-EABD-2A75C7C30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128" y="2839898"/>
            <a:ext cx="203429" cy="203429"/>
          </a:xfrm>
          <a:prstGeom prst="rect">
            <a:avLst/>
          </a:prstGeom>
        </p:spPr>
      </p:pic>
      <p:grpSp>
        <p:nvGrpSpPr>
          <p:cNvPr id="21" name="Group 20">
            <a:extLst>
              <a:ext uri="{FF2B5EF4-FFF2-40B4-BE49-F238E27FC236}">
                <a16:creationId xmlns:a16="http://schemas.microsoft.com/office/drawing/2014/main" id="{449B0759-5B10-4362-709E-79FEDE148572}"/>
              </a:ext>
            </a:extLst>
          </p:cNvPr>
          <p:cNvGrpSpPr/>
          <p:nvPr/>
        </p:nvGrpSpPr>
        <p:grpSpPr>
          <a:xfrm>
            <a:off x="3096679" y="4129959"/>
            <a:ext cx="909352" cy="439364"/>
            <a:chOff x="4394560" y="2960596"/>
            <a:chExt cx="909352" cy="439364"/>
          </a:xfrm>
        </p:grpSpPr>
        <p:sp>
          <p:nvSpPr>
            <p:cNvPr id="18" name="Rectangle 17">
              <a:extLst>
                <a:ext uri="{FF2B5EF4-FFF2-40B4-BE49-F238E27FC236}">
                  <a16:creationId xmlns:a16="http://schemas.microsoft.com/office/drawing/2014/main" id="{4396DCAC-B531-2885-1527-3A9DD3FDBC29}"/>
                </a:ext>
              </a:extLst>
            </p:cNvPr>
            <p:cNvSpPr/>
            <p:nvPr/>
          </p:nvSpPr>
          <p:spPr>
            <a:xfrm>
              <a:off x="4394560" y="2960596"/>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pic>
          <p:nvPicPr>
            <p:cNvPr id="19" name="Picture 18" descr="A circular arrows in a circle&#10;&#10;Description automatically generated">
              <a:extLst>
                <a:ext uri="{FF2B5EF4-FFF2-40B4-BE49-F238E27FC236}">
                  <a16:creationId xmlns:a16="http://schemas.microsoft.com/office/drawing/2014/main" id="{717ACB3B-4535-FA72-DAE5-666A5C22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469" y="2992298"/>
              <a:ext cx="203429" cy="203429"/>
            </a:xfrm>
            <a:prstGeom prst="rect">
              <a:avLst/>
            </a:prstGeom>
          </p:spPr>
        </p:pic>
      </p:grpSp>
      <p:grpSp>
        <p:nvGrpSpPr>
          <p:cNvPr id="22" name="Group 21">
            <a:extLst>
              <a:ext uri="{FF2B5EF4-FFF2-40B4-BE49-F238E27FC236}">
                <a16:creationId xmlns:a16="http://schemas.microsoft.com/office/drawing/2014/main" id="{DE6B2A89-8716-16D5-7E11-9A954BEA85DB}"/>
              </a:ext>
            </a:extLst>
          </p:cNvPr>
          <p:cNvGrpSpPr/>
          <p:nvPr/>
        </p:nvGrpSpPr>
        <p:grpSpPr>
          <a:xfrm>
            <a:off x="381497" y="4129959"/>
            <a:ext cx="909352" cy="448284"/>
            <a:chOff x="4394560" y="2951676"/>
            <a:chExt cx="909352" cy="448284"/>
          </a:xfrm>
        </p:grpSpPr>
        <p:sp>
          <p:nvSpPr>
            <p:cNvPr id="23" name="Rectangle 22">
              <a:extLst>
                <a:ext uri="{FF2B5EF4-FFF2-40B4-BE49-F238E27FC236}">
                  <a16:creationId xmlns:a16="http://schemas.microsoft.com/office/drawing/2014/main" id="{817EC6A6-7E47-EB2B-FB06-0B15A5DC1386}"/>
                </a:ext>
              </a:extLst>
            </p:cNvPr>
            <p:cNvSpPr/>
            <p:nvPr/>
          </p:nvSpPr>
          <p:spPr>
            <a:xfrm>
              <a:off x="4394560" y="2951676"/>
              <a:ext cx="909352" cy="44828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pic>
          <p:nvPicPr>
            <p:cNvPr id="25" name="Picture 24" descr="A circular arrows in a circle&#10;&#10;Description automatically generated">
              <a:extLst>
                <a:ext uri="{FF2B5EF4-FFF2-40B4-BE49-F238E27FC236}">
                  <a16:creationId xmlns:a16="http://schemas.microsoft.com/office/drawing/2014/main" id="{395DE988-BE63-CB6E-B212-BFBEB976D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469" y="2992298"/>
              <a:ext cx="203429" cy="203429"/>
            </a:xfrm>
            <a:prstGeom prst="rect">
              <a:avLst/>
            </a:prstGeom>
          </p:spPr>
        </p:pic>
      </p:grpSp>
      <p:cxnSp>
        <p:nvCxnSpPr>
          <p:cNvPr id="35" name="Straight Connector 34">
            <a:extLst>
              <a:ext uri="{FF2B5EF4-FFF2-40B4-BE49-F238E27FC236}">
                <a16:creationId xmlns:a16="http://schemas.microsoft.com/office/drawing/2014/main" id="{6EE543B7-F183-9AC8-0B95-DAFF41F8ADAA}"/>
              </a:ext>
            </a:extLst>
          </p:cNvPr>
          <p:cNvCxnSpPr>
            <a:cxnSpLocks/>
          </p:cNvCxnSpPr>
          <p:nvPr/>
        </p:nvCxnSpPr>
        <p:spPr>
          <a:xfrm>
            <a:off x="3848729" y="4815917"/>
            <a:ext cx="36623" cy="330616"/>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1A5030-7717-6967-B4F4-DE35C560F007}"/>
              </a:ext>
            </a:extLst>
          </p:cNvPr>
          <p:cNvCxnSpPr>
            <a:cxnSpLocks/>
          </p:cNvCxnSpPr>
          <p:nvPr/>
        </p:nvCxnSpPr>
        <p:spPr>
          <a:xfrm>
            <a:off x="971790" y="4821249"/>
            <a:ext cx="124358" cy="297753"/>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6BB91F-47BC-8E7F-0E37-B28C0569047F}"/>
              </a:ext>
            </a:extLst>
          </p:cNvPr>
          <p:cNvCxnSpPr>
            <a:cxnSpLocks/>
          </p:cNvCxnSpPr>
          <p:nvPr/>
        </p:nvCxnSpPr>
        <p:spPr>
          <a:xfrm>
            <a:off x="2719593" y="3384908"/>
            <a:ext cx="1298487" cy="716476"/>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5880273-8CE4-564A-6A2D-9CE3FDD9E9BD}"/>
              </a:ext>
            </a:extLst>
          </p:cNvPr>
          <p:cNvGrpSpPr/>
          <p:nvPr/>
        </p:nvGrpSpPr>
        <p:grpSpPr>
          <a:xfrm rot="10800000">
            <a:off x="2451546" y="3235844"/>
            <a:ext cx="345595" cy="225264"/>
            <a:chOff x="3806189" y="3906417"/>
            <a:chExt cx="345595" cy="225264"/>
          </a:xfrm>
        </p:grpSpPr>
        <p:cxnSp>
          <p:nvCxnSpPr>
            <p:cNvPr id="62" name="Straight Connector 61">
              <a:extLst>
                <a:ext uri="{FF2B5EF4-FFF2-40B4-BE49-F238E27FC236}">
                  <a16:creationId xmlns:a16="http://schemas.microsoft.com/office/drawing/2014/main" id="{C51F2D30-E840-B32D-1274-AE2D1F0E7E0F}"/>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35E7818-F21E-7B10-673E-0488C1E19970}"/>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72D8B204-BE86-29BA-9C17-5F884E4F9A27}"/>
              </a:ext>
            </a:extLst>
          </p:cNvPr>
          <p:cNvGrpSpPr/>
          <p:nvPr/>
        </p:nvGrpSpPr>
        <p:grpSpPr>
          <a:xfrm rot="10800000">
            <a:off x="3704507" y="4581128"/>
            <a:ext cx="345595" cy="225264"/>
            <a:chOff x="3806189" y="3906417"/>
            <a:chExt cx="345595" cy="225264"/>
          </a:xfrm>
        </p:grpSpPr>
        <p:cxnSp>
          <p:nvCxnSpPr>
            <p:cNvPr id="65" name="Straight Connector 64">
              <a:extLst>
                <a:ext uri="{FF2B5EF4-FFF2-40B4-BE49-F238E27FC236}">
                  <a16:creationId xmlns:a16="http://schemas.microsoft.com/office/drawing/2014/main" id="{C6F1B78D-C85E-0A8A-B539-014BAC5B2007}"/>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15F86C7-D5FF-6CC7-6C3D-4FD7C535CAF6}"/>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D172EE6F-219D-E554-7763-93FFA9F1D429}"/>
              </a:ext>
            </a:extLst>
          </p:cNvPr>
          <p:cNvGrpSpPr/>
          <p:nvPr/>
        </p:nvGrpSpPr>
        <p:grpSpPr>
          <a:xfrm rot="10800000">
            <a:off x="741843" y="4595985"/>
            <a:ext cx="345595" cy="225264"/>
            <a:chOff x="3806189" y="3906417"/>
            <a:chExt cx="345595" cy="225264"/>
          </a:xfrm>
        </p:grpSpPr>
        <p:cxnSp>
          <p:nvCxnSpPr>
            <p:cNvPr id="68" name="Straight Connector 67">
              <a:extLst>
                <a:ext uri="{FF2B5EF4-FFF2-40B4-BE49-F238E27FC236}">
                  <a16:creationId xmlns:a16="http://schemas.microsoft.com/office/drawing/2014/main" id="{16BB5910-6D9C-6672-49D5-326CE0046928}"/>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AB27E27-E47A-504C-C15D-76E4AFF2EB4B}"/>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A88DAE67-C8AA-7242-F594-E802F1A8CB35}"/>
              </a:ext>
            </a:extLst>
          </p:cNvPr>
          <p:cNvGrpSpPr/>
          <p:nvPr/>
        </p:nvGrpSpPr>
        <p:grpSpPr>
          <a:xfrm>
            <a:off x="3955906" y="4883724"/>
            <a:ext cx="345595" cy="225264"/>
            <a:chOff x="3806189" y="3906417"/>
            <a:chExt cx="345595" cy="225264"/>
          </a:xfrm>
        </p:grpSpPr>
        <p:cxnSp>
          <p:nvCxnSpPr>
            <p:cNvPr id="71" name="Straight Connector 70">
              <a:extLst>
                <a:ext uri="{FF2B5EF4-FFF2-40B4-BE49-F238E27FC236}">
                  <a16:creationId xmlns:a16="http://schemas.microsoft.com/office/drawing/2014/main" id="{F31499F2-C180-E91D-581E-7465A3ABB0E7}"/>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EC0CB876-1B08-99C4-DC6C-E3D6842CCEDC}"/>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968E17-6205-2AAC-9A69-D0987C3F22E8}"/>
              </a:ext>
            </a:extLst>
          </p:cNvPr>
          <p:cNvGrpSpPr/>
          <p:nvPr/>
        </p:nvGrpSpPr>
        <p:grpSpPr>
          <a:xfrm rot="10800000">
            <a:off x="1645949" y="3257427"/>
            <a:ext cx="345595" cy="225264"/>
            <a:chOff x="3806189" y="3906417"/>
            <a:chExt cx="345595" cy="225264"/>
          </a:xfrm>
        </p:grpSpPr>
        <p:cxnSp>
          <p:nvCxnSpPr>
            <p:cNvPr id="74" name="Straight Connector 73">
              <a:extLst>
                <a:ext uri="{FF2B5EF4-FFF2-40B4-BE49-F238E27FC236}">
                  <a16:creationId xmlns:a16="http://schemas.microsoft.com/office/drawing/2014/main" id="{C8A55B16-999D-9FA0-6548-46826C02AFAE}"/>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334300C-941A-95F5-3C86-ABCA56150983}"/>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E61AC7E7-D022-8D95-07FE-334E49F49A8B}"/>
              </a:ext>
            </a:extLst>
          </p:cNvPr>
          <p:cNvGrpSpPr/>
          <p:nvPr/>
        </p:nvGrpSpPr>
        <p:grpSpPr>
          <a:xfrm>
            <a:off x="1202466" y="4883724"/>
            <a:ext cx="345595" cy="225264"/>
            <a:chOff x="3806189" y="3906417"/>
            <a:chExt cx="345595" cy="225264"/>
          </a:xfrm>
        </p:grpSpPr>
        <p:cxnSp>
          <p:nvCxnSpPr>
            <p:cNvPr id="79" name="Straight Connector 78">
              <a:extLst>
                <a:ext uri="{FF2B5EF4-FFF2-40B4-BE49-F238E27FC236}">
                  <a16:creationId xmlns:a16="http://schemas.microsoft.com/office/drawing/2014/main" id="{15D89F3A-3E2B-2321-614D-AD652595E7A2}"/>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FD4E57E-7AA8-51C9-2761-CF0D0C1365FB}"/>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9" name="Straight Connector 88">
            <a:extLst>
              <a:ext uri="{FF2B5EF4-FFF2-40B4-BE49-F238E27FC236}">
                <a16:creationId xmlns:a16="http://schemas.microsoft.com/office/drawing/2014/main" id="{0BC7652B-B29B-8FFF-80C8-F153013D38A4}"/>
              </a:ext>
            </a:extLst>
          </p:cNvPr>
          <p:cNvCxnSpPr>
            <a:cxnSpLocks/>
          </p:cNvCxnSpPr>
          <p:nvPr/>
        </p:nvCxnSpPr>
        <p:spPr>
          <a:xfrm flipH="1">
            <a:off x="702823" y="3482691"/>
            <a:ext cx="1011148" cy="628218"/>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28F0DC9-F646-6991-DEB8-B4EE07604AC9}"/>
              </a:ext>
            </a:extLst>
          </p:cNvPr>
          <p:cNvSpPr txBox="1"/>
          <p:nvPr/>
        </p:nvSpPr>
        <p:spPr>
          <a:xfrm>
            <a:off x="-60617" y="3630216"/>
            <a:ext cx="838691" cy="230832"/>
          </a:xfrm>
          <a:prstGeom prst="rect">
            <a:avLst/>
          </a:prstGeom>
          <a:noFill/>
        </p:spPr>
        <p:txBody>
          <a:bodyPr wrap="none" rtlCol="0">
            <a:spAutoFit/>
          </a:bodyPr>
          <a:lstStyle/>
          <a:p>
            <a:r>
              <a:rPr lang="en-US" sz="900">
                <a:solidFill>
                  <a:srgbClr val="00B0F0"/>
                </a:solidFill>
              </a:rPr>
              <a:t>Intent reports</a:t>
            </a:r>
          </a:p>
        </p:txBody>
      </p:sp>
      <p:grpSp>
        <p:nvGrpSpPr>
          <p:cNvPr id="103" name="Group 102">
            <a:extLst>
              <a:ext uri="{FF2B5EF4-FFF2-40B4-BE49-F238E27FC236}">
                <a16:creationId xmlns:a16="http://schemas.microsoft.com/office/drawing/2014/main" id="{981A835A-3F2C-E0F5-E8E8-3813924A30FD}"/>
              </a:ext>
            </a:extLst>
          </p:cNvPr>
          <p:cNvGrpSpPr/>
          <p:nvPr/>
        </p:nvGrpSpPr>
        <p:grpSpPr>
          <a:xfrm>
            <a:off x="1447478" y="3923816"/>
            <a:ext cx="345595" cy="225264"/>
            <a:chOff x="3806189" y="3906417"/>
            <a:chExt cx="345595" cy="225264"/>
          </a:xfrm>
        </p:grpSpPr>
        <p:cxnSp>
          <p:nvCxnSpPr>
            <p:cNvPr id="104" name="Straight Connector 103">
              <a:extLst>
                <a:ext uri="{FF2B5EF4-FFF2-40B4-BE49-F238E27FC236}">
                  <a16:creationId xmlns:a16="http://schemas.microsoft.com/office/drawing/2014/main" id="{F2CE6971-4CEF-73AB-3E32-7DB625F4968B}"/>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07CF7057-A510-2A0B-4C20-7BF5ECF659FC}"/>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ounded Rectangle 138">
            <a:extLst>
              <a:ext uri="{FF2B5EF4-FFF2-40B4-BE49-F238E27FC236}">
                <a16:creationId xmlns:a16="http://schemas.microsoft.com/office/drawing/2014/main" id="{5EF224D0-E325-1797-AB84-9882DCEE48E8}"/>
              </a:ext>
            </a:extLst>
          </p:cNvPr>
          <p:cNvSpPr/>
          <p:nvPr/>
        </p:nvSpPr>
        <p:spPr>
          <a:xfrm>
            <a:off x="5831979" y="6081238"/>
            <a:ext cx="5472608" cy="5161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Closed control loop fits well for 5G4DATA use-case…</a:t>
            </a:r>
          </a:p>
        </p:txBody>
      </p:sp>
      <p:grpSp>
        <p:nvGrpSpPr>
          <p:cNvPr id="13" name="Group 12">
            <a:extLst>
              <a:ext uri="{FF2B5EF4-FFF2-40B4-BE49-F238E27FC236}">
                <a16:creationId xmlns:a16="http://schemas.microsoft.com/office/drawing/2014/main" id="{F10D332F-0DF4-6A71-E741-ADFB5422AFB9}"/>
              </a:ext>
            </a:extLst>
          </p:cNvPr>
          <p:cNvGrpSpPr/>
          <p:nvPr/>
        </p:nvGrpSpPr>
        <p:grpSpPr>
          <a:xfrm rot="10800000">
            <a:off x="2150005" y="2276872"/>
            <a:ext cx="345595" cy="225264"/>
            <a:chOff x="3806189" y="3906417"/>
            <a:chExt cx="345595" cy="225264"/>
          </a:xfrm>
        </p:grpSpPr>
        <p:cxnSp>
          <p:nvCxnSpPr>
            <p:cNvPr id="14" name="Straight Connector 13">
              <a:extLst>
                <a:ext uri="{FF2B5EF4-FFF2-40B4-BE49-F238E27FC236}">
                  <a16:creationId xmlns:a16="http://schemas.microsoft.com/office/drawing/2014/main" id="{20033B2B-9E78-A205-ECCC-1EC530E33561}"/>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040F67-1A2B-0E5E-C78C-DD5A7626083F}"/>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B90EC2DB-2A55-BEC8-08C1-6A9655DAAA05}"/>
              </a:ext>
            </a:extLst>
          </p:cNvPr>
          <p:cNvCxnSpPr>
            <a:cxnSpLocks/>
            <a:stCxn id="15" idx="0"/>
            <a:endCxn id="122" idx="0"/>
          </p:cNvCxnSpPr>
          <p:nvPr/>
        </p:nvCxnSpPr>
        <p:spPr>
          <a:xfrm flipH="1">
            <a:off x="2218895" y="2502136"/>
            <a:ext cx="103907" cy="306060"/>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684878-752A-2533-B1C8-49380C7BEF1E}"/>
              </a:ext>
            </a:extLst>
          </p:cNvPr>
          <p:cNvSpPr txBox="1"/>
          <p:nvPr/>
        </p:nvSpPr>
        <p:spPr>
          <a:xfrm>
            <a:off x="-60617" y="2550096"/>
            <a:ext cx="838691" cy="230832"/>
          </a:xfrm>
          <a:prstGeom prst="rect">
            <a:avLst/>
          </a:prstGeom>
          <a:noFill/>
        </p:spPr>
        <p:txBody>
          <a:bodyPr wrap="none" rtlCol="0">
            <a:spAutoFit/>
          </a:bodyPr>
          <a:lstStyle/>
          <a:p>
            <a:r>
              <a:rPr lang="en-US" sz="900">
                <a:solidFill>
                  <a:srgbClr val="00B0F0"/>
                </a:solidFill>
              </a:rPr>
              <a:t>Intent reports</a:t>
            </a:r>
          </a:p>
        </p:txBody>
      </p:sp>
      <p:sp>
        <p:nvSpPr>
          <p:cNvPr id="28" name="Rectangle 27">
            <a:extLst>
              <a:ext uri="{FF2B5EF4-FFF2-40B4-BE49-F238E27FC236}">
                <a16:creationId xmlns:a16="http://schemas.microsoft.com/office/drawing/2014/main" id="{C68760AA-8E82-DB78-C098-4F32A8AA2498}"/>
              </a:ext>
            </a:extLst>
          </p:cNvPr>
          <p:cNvSpPr/>
          <p:nvPr/>
        </p:nvSpPr>
        <p:spPr>
          <a:xfrm>
            <a:off x="1785958" y="1814680"/>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sp>
        <p:nvSpPr>
          <p:cNvPr id="122" name="Rectangle 121">
            <a:extLst>
              <a:ext uri="{FF2B5EF4-FFF2-40B4-BE49-F238E27FC236}">
                <a16:creationId xmlns:a16="http://schemas.microsoft.com/office/drawing/2014/main" id="{7CDDCED1-96CA-966B-2F87-439C01ABB280}"/>
              </a:ext>
            </a:extLst>
          </p:cNvPr>
          <p:cNvSpPr/>
          <p:nvPr/>
        </p:nvSpPr>
        <p:spPr>
          <a:xfrm>
            <a:off x="1764219" y="2808196"/>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sp>
        <p:nvSpPr>
          <p:cNvPr id="32" name="TextBox 31">
            <a:extLst>
              <a:ext uri="{FF2B5EF4-FFF2-40B4-BE49-F238E27FC236}">
                <a16:creationId xmlns:a16="http://schemas.microsoft.com/office/drawing/2014/main" id="{01A7F922-6F3F-DD8B-0E44-8B018D3472C4}"/>
              </a:ext>
            </a:extLst>
          </p:cNvPr>
          <p:cNvSpPr txBox="1"/>
          <p:nvPr/>
        </p:nvSpPr>
        <p:spPr>
          <a:xfrm>
            <a:off x="217612" y="6082680"/>
            <a:ext cx="1242648" cy="215444"/>
          </a:xfrm>
          <a:prstGeom prst="rect">
            <a:avLst/>
          </a:prstGeom>
          <a:noFill/>
        </p:spPr>
        <p:txBody>
          <a:bodyPr wrap="none" lIns="91440" tIns="45720" rIns="91440" bIns="45720" rtlCol="0" anchor="t">
            <a:spAutoFit/>
          </a:bodyPr>
          <a:lstStyle/>
          <a:p>
            <a:r>
              <a:rPr lang="de-DE" sz="800" b="1" i="1">
                <a:solidFill>
                  <a:srgbClr val="00B0F0"/>
                </a:solidFill>
              </a:rPr>
              <a:t>TMF REST: Reporting API</a:t>
            </a:r>
            <a:endParaRPr lang="en-US" sz="800" b="1" i="1">
              <a:solidFill>
                <a:srgbClr val="00B0F0"/>
              </a:solidFill>
            </a:endParaRPr>
          </a:p>
        </p:txBody>
      </p:sp>
      <p:cxnSp>
        <p:nvCxnSpPr>
          <p:cNvPr id="11" name="Straight Arrow Connector 10">
            <a:extLst>
              <a:ext uri="{FF2B5EF4-FFF2-40B4-BE49-F238E27FC236}">
                <a16:creationId xmlns:a16="http://schemas.microsoft.com/office/drawing/2014/main" id="{5F76914C-112C-6751-3EC1-482708ED7354}"/>
              </a:ext>
            </a:extLst>
          </p:cNvPr>
          <p:cNvCxnSpPr/>
          <p:nvPr/>
        </p:nvCxnSpPr>
        <p:spPr>
          <a:xfrm flipH="1">
            <a:off x="1656436" y="3277643"/>
            <a:ext cx="604381" cy="66935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BF9E3D-60FF-DCB6-27DB-161439577F0D}"/>
              </a:ext>
            </a:extLst>
          </p:cNvPr>
          <p:cNvCxnSpPr>
            <a:cxnSpLocks/>
          </p:cNvCxnSpPr>
          <p:nvPr/>
        </p:nvCxnSpPr>
        <p:spPr>
          <a:xfrm>
            <a:off x="3299041" y="3277642"/>
            <a:ext cx="1100594" cy="61220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27FC9BA-EBF8-5E97-6E49-75C885CA796D}"/>
              </a:ext>
            </a:extLst>
          </p:cNvPr>
          <p:cNvSpPr/>
          <p:nvPr/>
        </p:nvSpPr>
        <p:spPr>
          <a:xfrm>
            <a:off x="2224930" y="3836245"/>
            <a:ext cx="719909"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200" err="1"/>
              <a:t>inCoord</a:t>
            </a:r>
            <a:endParaRPr lang="en-US" sz="1200" err="1"/>
          </a:p>
        </p:txBody>
      </p:sp>
      <p:cxnSp>
        <p:nvCxnSpPr>
          <p:cNvPr id="30" name="Straight Arrow Connector 29">
            <a:extLst>
              <a:ext uri="{FF2B5EF4-FFF2-40B4-BE49-F238E27FC236}">
                <a16:creationId xmlns:a16="http://schemas.microsoft.com/office/drawing/2014/main" id="{A8EA1C94-C839-E83C-EF61-7E9A07E28B36}"/>
              </a:ext>
            </a:extLst>
          </p:cNvPr>
          <p:cNvCxnSpPr>
            <a:cxnSpLocks/>
          </p:cNvCxnSpPr>
          <p:nvPr/>
        </p:nvCxnSpPr>
        <p:spPr>
          <a:xfrm>
            <a:off x="2413216" y="3249067"/>
            <a:ext cx="24269" cy="36455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F71FD37-1860-F5B2-7B90-2FB9A3FCF247}"/>
              </a:ext>
            </a:extLst>
          </p:cNvPr>
          <p:cNvGrpSpPr/>
          <p:nvPr/>
        </p:nvGrpSpPr>
        <p:grpSpPr>
          <a:xfrm>
            <a:off x="2276152" y="3609491"/>
            <a:ext cx="345595" cy="225264"/>
            <a:chOff x="3806189" y="3906417"/>
            <a:chExt cx="345595" cy="225264"/>
          </a:xfrm>
        </p:grpSpPr>
        <p:cxnSp>
          <p:nvCxnSpPr>
            <p:cNvPr id="45" name="Straight Connector 44">
              <a:extLst>
                <a:ext uri="{FF2B5EF4-FFF2-40B4-BE49-F238E27FC236}">
                  <a16:creationId xmlns:a16="http://schemas.microsoft.com/office/drawing/2014/main" id="{03021528-BE3F-1133-EFDF-35EA204BCC5B}"/>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1FE0248-1EE5-82E1-82A0-D600C0CFFEC0}"/>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Arrow Connector 46">
            <a:extLst>
              <a:ext uri="{FF2B5EF4-FFF2-40B4-BE49-F238E27FC236}">
                <a16:creationId xmlns:a16="http://schemas.microsoft.com/office/drawing/2014/main" id="{A8A937CE-3550-9B2E-BEEE-B7E357D5C158}"/>
              </a:ext>
            </a:extLst>
          </p:cNvPr>
          <p:cNvCxnSpPr>
            <a:cxnSpLocks/>
          </p:cNvCxnSpPr>
          <p:nvPr/>
        </p:nvCxnSpPr>
        <p:spPr>
          <a:xfrm flipH="1">
            <a:off x="1732634" y="3972967"/>
            <a:ext cx="471031" cy="2165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BFE4837-AE6F-4ADB-64A0-46DB67DE869F}"/>
              </a:ext>
            </a:extLst>
          </p:cNvPr>
          <p:cNvCxnSpPr>
            <a:cxnSpLocks/>
          </p:cNvCxnSpPr>
          <p:nvPr/>
        </p:nvCxnSpPr>
        <p:spPr>
          <a:xfrm flipV="1">
            <a:off x="2944788" y="3987841"/>
            <a:ext cx="1494771" cy="7907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49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DB8E-2577-9AFD-31EA-1E67E5A1CEA4}"/>
              </a:ext>
            </a:extLst>
          </p:cNvPr>
          <p:cNvSpPr>
            <a:spLocks noGrp="1"/>
          </p:cNvSpPr>
          <p:nvPr>
            <p:ph type="title"/>
          </p:nvPr>
        </p:nvSpPr>
        <p:spPr/>
        <p:txBody>
          <a:bodyPr/>
          <a:lstStyle/>
          <a:p>
            <a:r>
              <a:rPr lang="en-US"/>
              <a:t>Add lifecycle management as separate entity?</a:t>
            </a:r>
          </a:p>
        </p:txBody>
      </p:sp>
      <p:sp>
        <p:nvSpPr>
          <p:cNvPr id="55" name="Rounded Rectangle 54">
            <a:extLst>
              <a:ext uri="{FF2B5EF4-FFF2-40B4-BE49-F238E27FC236}">
                <a16:creationId xmlns:a16="http://schemas.microsoft.com/office/drawing/2014/main" id="{59BEE1B0-AF41-2955-ABBA-4F180476D0BD}"/>
              </a:ext>
            </a:extLst>
          </p:cNvPr>
          <p:cNvSpPr/>
          <p:nvPr/>
        </p:nvSpPr>
        <p:spPr>
          <a:xfrm>
            <a:off x="935828" y="1610380"/>
            <a:ext cx="5376196" cy="3474804"/>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66BCC5-CA93-71E0-3F4B-EA1C57073C2F}"/>
              </a:ext>
            </a:extLst>
          </p:cNvPr>
          <p:cNvSpPr/>
          <p:nvPr/>
        </p:nvSpPr>
        <p:spPr>
          <a:xfrm>
            <a:off x="2589545" y="1814849"/>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grpSp>
        <p:nvGrpSpPr>
          <p:cNvPr id="5" name="Group 4">
            <a:extLst>
              <a:ext uri="{FF2B5EF4-FFF2-40B4-BE49-F238E27FC236}">
                <a16:creationId xmlns:a16="http://schemas.microsoft.com/office/drawing/2014/main" id="{C1C507E3-2AD2-EAE3-A1B6-D6E5B65EC2A0}"/>
              </a:ext>
            </a:extLst>
          </p:cNvPr>
          <p:cNvGrpSpPr/>
          <p:nvPr/>
        </p:nvGrpSpPr>
        <p:grpSpPr>
          <a:xfrm>
            <a:off x="5261334" y="3720310"/>
            <a:ext cx="909352" cy="439364"/>
            <a:chOff x="4394560" y="2960596"/>
            <a:chExt cx="909352" cy="439364"/>
          </a:xfrm>
        </p:grpSpPr>
        <p:sp>
          <p:nvSpPr>
            <p:cNvPr id="6" name="Rectangle 5">
              <a:extLst>
                <a:ext uri="{FF2B5EF4-FFF2-40B4-BE49-F238E27FC236}">
                  <a16:creationId xmlns:a16="http://schemas.microsoft.com/office/drawing/2014/main" id="{D0174AB4-0384-B9F7-824E-B3C58BAC235D}"/>
                </a:ext>
              </a:extLst>
            </p:cNvPr>
            <p:cNvSpPr/>
            <p:nvPr/>
          </p:nvSpPr>
          <p:spPr>
            <a:xfrm>
              <a:off x="4394560" y="2960596"/>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pic>
          <p:nvPicPr>
            <p:cNvPr id="7" name="Picture 6" descr="A circular arrows in a circle&#10;&#10;Description automatically generated">
              <a:extLst>
                <a:ext uri="{FF2B5EF4-FFF2-40B4-BE49-F238E27FC236}">
                  <a16:creationId xmlns:a16="http://schemas.microsoft.com/office/drawing/2014/main" id="{AAF2EB3B-EAB8-DE23-563B-4BBE61A25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469" y="2992298"/>
              <a:ext cx="203429" cy="203429"/>
            </a:xfrm>
            <a:prstGeom prst="rect">
              <a:avLst/>
            </a:prstGeom>
          </p:spPr>
        </p:pic>
      </p:grpSp>
      <p:grpSp>
        <p:nvGrpSpPr>
          <p:cNvPr id="8" name="Group 7">
            <a:extLst>
              <a:ext uri="{FF2B5EF4-FFF2-40B4-BE49-F238E27FC236}">
                <a16:creationId xmlns:a16="http://schemas.microsoft.com/office/drawing/2014/main" id="{9E150AF7-D656-6D8E-90AE-1516483627B6}"/>
              </a:ext>
            </a:extLst>
          </p:cNvPr>
          <p:cNvGrpSpPr/>
          <p:nvPr/>
        </p:nvGrpSpPr>
        <p:grpSpPr>
          <a:xfrm>
            <a:off x="1112958" y="3720310"/>
            <a:ext cx="909352" cy="439364"/>
            <a:chOff x="4394560" y="2960596"/>
            <a:chExt cx="909352" cy="439364"/>
          </a:xfrm>
        </p:grpSpPr>
        <p:sp>
          <p:nvSpPr>
            <p:cNvPr id="9" name="Rectangle 8">
              <a:extLst>
                <a:ext uri="{FF2B5EF4-FFF2-40B4-BE49-F238E27FC236}">
                  <a16:creationId xmlns:a16="http://schemas.microsoft.com/office/drawing/2014/main" id="{BC79B2EC-9BBF-E067-8F60-F593161048D8}"/>
                </a:ext>
              </a:extLst>
            </p:cNvPr>
            <p:cNvSpPr/>
            <p:nvPr/>
          </p:nvSpPr>
          <p:spPr>
            <a:xfrm>
              <a:off x="4394560" y="2960596"/>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r>
                <a:rPr lang="de-DE" sz="800"/>
                <a:t> </a:t>
              </a:r>
              <a:endParaRPr lang="en-US" sz="800"/>
            </a:p>
          </p:txBody>
        </p:sp>
        <p:pic>
          <p:nvPicPr>
            <p:cNvPr id="10" name="Picture 9" descr="A circular arrows in a circle&#10;&#10;Description automatically generated">
              <a:extLst>
                <a:ext uri="{FF2B5EF4-FFF2-40B4-BE49-F238E27FC236}">
                  <a16:creationId xmlns:a16="http://schemas.microsoft.com/office/drawing/2014/main" id="{FCD58C1D-8EA0-2EF1-4921-63D3D6DD9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469" y="2992298"/>
              <a:ext cx="203429" cy="203429"/>
            </a:xfrm>
            <a:prstGeom prst="rect">
              <a:avLst/>
            </a:prstGeom>
          </p:spPr>
        </p:pic>
      </p:grpSp>
      <p:cxnSp>
        <p:nvCxnSpPr>
          <p:cNvPr id="13" name="Straight Connector 12">
            <a:extLst>
              <a:ext uri="{FF2B5EF4-FFF2-40B4-BE49-F238E27FC236}">
                <a16:creationId xmlns:a16="http://schemas.microsoft.com/office/drawing/2014/main" id="{26F9C6CF-8773-E2FC-7BC5-030E427D6B26}"/>
              </a:ext>
            </a:extLst>
          </p:cNvPr>
          <p:cNvCxnSpPr>
            <a:cxnSpLocks/>
            <a:stCxn id="16" idx="0"/>
            <a:endCxn id="6" idx="0"/>
          </p:cNvCxnSpPr>
          <p:nvPr/>
        </p:nvCxnSpPr>
        <p:spPr>
          <a:xfrm>
            <a:off x="4813888" y="3156989"/>
            <a:ext cx="902122" cy="563321"/>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81FD21-AA4D-DAB7-2650-6D8349CAA9AB}"/>
              </a:ext>
            </a:extLst>
          </p:cNvPr>
          <p:cNvGrpSpPr/>
          <p:nvPr/>
        </p:nvGrpSpPr>
        <p:grpSpPr>
          <a:xfrm rot="10800000">
            <a:off x="5602462" y="4171479"/>
            <a:ext cx="345595" cy="225264"/>
            <a:chOff x="3806189" y="3906417"/>
            <a:chExt cx="345595" cy="225264"/>
          </a:xfrm>
        </p:grpSpPr>
        <p:cxnSp>
          <p:nvCxnSpPr>
            <p:cNvPr id="18" name="Straight Connector 17">
              <a:extLst>
                <a:ext uri="{FF2B5EF4-FFF2-40B4-BE49-F238E27FC236}">
                  <a16:creationId xmlns:a16="http://schemas.microsoft.com/office/drawing/2014/main" id="{486DFD3C-B938-D23B-8AFF-0813AFAD644C}"/>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335A50-7923-4BC3-8180-2F54BC6E9108}"/>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3D7CA7C-99C3-996E-5764-E5D540E18AF7}"/>
              </a:ext>
            </a:extLst>
          </p:cNvPr>
          <p:cNvGrpSpPr/>
          <p:nvPr/>
        </p:nvGrpSpPr>
        <p:grpSpPr>
          <a:xfrm rot="10800000">
            <a:off x="1473304" y="4151481"/>
            <a:ext cx="345595" cy="225264"/>
            <a:chOff x="3806189" y="3906417"/>
            <a:chExt cx="345595" cy="225264"/>
          </a:xfrm>
        </p:grpSpPr>
        <p:cxnSp>
          <p:nvCxnSpPr>
            <p:cNvPr id="21" name="Straight Connector 20">
              <a:extLst>
                <a:ext uri="{FF2B5EF4-FFF2-40B4-BE49-F238E27FC236}">
                  <a16:creationId xmlns:a16="http://schemas.microsoft.com/office/drawing/2014/main" id="{F026CBEC-5FAB-E334-D090-3AF16E5944B8}"/>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646873F-B5CA-5DDD-5732-4FD5FCC9FD38}"/>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077C10A-2936-BFCB-1B53-707AF95BA988}"/>
              </a:ext>
            </a:extLst>
          </p:cNvPr>
          <p:cNvGrpSpPr/>
          <p:nvPr/>
        </p:nvGrpSpPr>
        <p:grpSpPr>
          <a:xfrm rot="10800000">
            <a:off x="2671993" y="2274384"/>
            <a:ext cx="345595" cy="173543"/>
            <a:chOff x="3806189" y="3968301"/>
            <a:chExt cx="345595" cy="173543"/>
          </a:xfrm>
        </p:grpSpPr>
        <p:cxnSp>
          <p:nvCxnSpPr>
            <p:cNvPr id="24" name="Straight Connector 23">
              <a:extLst>
                <a:ext uri="{FF2B5EF4-FFF2-40B4-BE49-F238E27FC236}">
                  <a16:creationId xmlns:a16="http://schemas.microsoft.com/office/drawing/2014/main" id="{33BD50D9-84AB-58B4-0163-BF81BDA6BED6}"/>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F586BF1-1974-7917-6A16-4E9C3718FA60}"/>
                </a:ext>
              </a:extLst>
            </p:cNvPr>
            <p:cNvSpPr/>
            <p:nvPr/>
          </p:nvSpPr>
          <p:spPr>
            <a:xfrm>
              <a:off x="3806189" y="396904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FC9221BA-93EB-61CD-1E14-F17BE7C22ACD}"/>
              </a:ext>
            </a:extLst>
          </p:cNvPr>
          <p:cNvCxnSpPr>
            <a:cxnSpLocks/>
          </p:cNvCxnSpPr>
          <p:nvPr/>
        </p:nvCxnSpPr>
        <p:spPr>
          <a:xfrm flipH="1">
            <a:off x="1477452" y="2572482"/>
            <a:ext cx="1285324" cy="1147828"/>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169DE63-7AE1-FCE3-77F0-E5E377603BC3}"/>
              </a:ext>
            </a:extLst>
          </p:cNvPr>
          <p:cNvGrpSpPr/>
          <p:nvPr/>
        </p:nvGrpSpPr>
        <p:grpSpPr>
          <a:xfrm>
            <a:off x="1205477" y="4376745"/>
            <a:ext cx="863891" cy="1286904"/>
            <a:chOff x="2876151" y="4330719"/>
            <a:chExt cx="863891" cy="1286904"/>
          </a:xfrm>
        </p:grpSpPr>
        <p:cxnSp>
          <p:nvCxnSpPr>
            <p:cNvPr id="12" name="Straight Connector 11">
              <a:extLst>
                <a:ext uri="{FF2B5EF4-FFF2-40B4-BE49-F238E27FC236}">
                  <a16:creationId xmlns:a16="http://schemas.microsoft.com/office/drawing/2014/main" id="{A57130D7-4697-6F48-E884-C44B71DF89B3}"/>
                </a:ext>
              </a:extLst>
            </p:cNvPr>
            <p:cNvCxnSpPr>
              <a:cxnSpLocks/>
              <a:stCxn id="22" idx="0"/>
              <a:endCxn id="27" idx="0"/>
            </p:cNvCxnSpPr>
            <p:nvPr/>
          </p:nvCxnSpPr>
          <p:spPr>
            <a:xfrm flipH="1">
              <a:off x="3308097" y="4330719"/>
              <a:ext cx="8678" cy="854959"/>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9E450C8-4F62-30A0-1B5A-2C8CD0FB542E}"/>
                </a:ext>
              </a:extLst>
            </p:cNvPr>
            <p:cNvSpPr/>
            <p:nvPr/>
          </p:nvSpPr>
          <p:spPr>
            <a:xfrm>
              <a:off x="2876151" y="5185678"/>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K8S</a:t>
              </a:r>
              <a:endParaRPr lang="en-US"/>
            </a:p>
          </p:txBody>
        </p:sp>
      </p:grpSp>
      <p:grpSp>
        <p:nvGrpSpPr>
          <p:cNvPr id="51" name="Group 50">
            <a:extLst>
              <a:ext uri="{FF2B5EF4-FFF2-40B4-BE49-F238E27FC236}">
                <a16:creationId xmlns:a16="http://schemas.microsoft.com/office/drawing/2014/main" id="{A26A3D18-6F65-5CC6-8926-3271853DBC77}"/>
              </a:ext>
            </a:extLst>
          </p:cNvPr>
          <p:cNvGrpSpPr/>
          <p:nvPr/>
        </p:nvGrpSpPr>
        <p:grpSpPr>
          <a:xfrm>
            <a:off x="5348874" y="4396743"/>
            <a:ext cx="863891" cy="1266906"/>
            <a:chOff x="7019548" y="4350717"/>
            <a:chExt cx="863891" cy="1266906"/>
          </a:xfrm>
        </p:grpSpPr>
        <p:cxnSp>
          <p:nvCxnSpPr>
            <p:cNvPr id="11" name="Straight Connector 10">
              <a:extLst>
                <a:ext uri="{FF2B5EF4-FFF2-40B4-BE49-F238E27FC236}">
                  <a16:creationId xmlns:a16="http://schemas.microsoft.com/office/drawing/2014/main" id="{3FD9AAA8-1679-E9B6-9408-824D8EA5D057}"/>
                </a:ext>
              </a:extLst>
            </p:cNvPr>
            <p:cNvCxnSpPr>
              <a:cxnSpLocks/>
              <a:stCxn id="19" idx="0"/>
              <a:endCxn id="28" idx="0"/>
            </p:cNvCxnSpPr>
            <p:nvPr/>
          </p:nvCxnSpPr>
          <p:spPr>
            <a:xfrm>
              <a:off x="7445933" y="4350717"/>
              <a:ext cx="5561" cy="834961"/>
            </a:xfrm>
            <a:prstGeom prst="line">
              <a:avLst/>
            </a:prstGeom>
            <a:ln w="19050" cap="rnd">
              <a:solidFill>
                <a:srgbClr val="00B0F0"/>
              </a:solidFill>
              <a:prstDash val="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0A79306-7AEF-DBB9-8F28-360FFEB6F94B}"/>
                </a:ext>
              </a:extLst>
            </p:cNvPr>
            <p:cNvSpPr/>
            <p:nvPr/>
          </p:nvSpPr>
          <p:spPr>
            <a:xfrm>
              <a:off x="7019548" y="5185678"/>
              <a:ext cx="863891"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a:t>5GC</a:t>
              </a:r>
              <a:endParaRPr lang="en-US"/>
            </a:p>
          </p:txBody>
        </p:sp>
      </p:grpSp>
      <p:sp>
        <p:nvSpPr>
          <p:cNvPr id="32" name="Rectangle 31">
            <a:extLst>
              <a:ext uri="{FF2B5EF4-FFF2-40B4-BE49-F238E27FC236}">
                <a16:creationId xmlns:a16="http://schemas.microsoft.com/office/drawing/2014/main" id="{E50BC500-01F0-6389-BEF1-FE584EFF74A5}"/>
              </a:ext>
            </a:extLst>
          </p:cNvPr>
          <p:cNvSpPr/>
          <p:nvPr/>
        </p:nvSpPr>
        <p:spPr>
          <a:xfrm>
            <a:off x="8169946" y="1979420"/>
            <a:ext cx="860366" cy="431945"/>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1200" err="1"/>
              <a:t>inChat</a:t>
            </a:r>
            <a:endParaRPr lang="en-US" sz="1200"/>
          </a:p>
        </p:txBody>
      </p:sp>
      <p:pic>
        <p:nvPicPr>
          <p:cNvPr id="1028" name="Picture 4" descr="Knowledge Graph — Algorithmic implementation of a thought process?🧐 — Part  I | by Shaswat Lenka | Medium">
            <a:extLst>
              <a:ext uri="{FF2B5EF4-FFF2-40B4-BE49-F238E27FC236}">
                <a16:creationId xmlns:a16="http://schemas.microsoft.com/office/drawing/2014/main" id="{92F3E735-3FAB-4DF0-61F5-FEBF28EC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856" y="3379035"/>
            <a:ext cx="2022400" cy="11219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8CF0FE2-CD7A-5241-A3BE-F14F1EB9F006}"/>
              </a:ext>
            </a:extLst>
          </p:cNvPr>
          <p:cNvSpPr txBox="1"/>
          <p:nvPr/>
        </p:nvSpPr>
        <p:spPr>
          <a:xfrm>
            <a:off x="1829063" y="4365104"/>
            <a:ext cx="3670107" cy="738664"/>
          </a:xfrm>
          <a:prstGeom prst="rect">
            <a:avLst/>
          </a:prstGeom>
          <a:noFill/>
        </p:spPr>
        <p:txBody>
          <a:bodyPr wrap="none" rtlCol="0">
            <a:spAutoFit/>
          </a:bodyPr>
          <a:lstStyle/>
          <a:p>
            <a:pPr algn="ctr"/>
            <a:r>
              <a:rPr lang="en-US" sz="1400" b="1"/>
              <a:t>Knowledge Graph(s)</a:t>
            </a:r>
          </a:p>
          <a:p>
            <a:pPr algn="ctr"/>
            <a:r>
              <a:rPr lang="en-US" sz="1400"/>
              <a:t>Representation of intents and intent reports</a:t>
            </a:r>
          </a:p>
          <a:p>
            <a:pPr algn="ctr"/>
            <a:r>
              <a:rPr lang="en-US" sz="1400"/>
              <a:t>Information about the underlying infrastructure</a:t>
            </a:r>
          </a:p>
        </p:txBody>
      </p:sp>
      <p:cxnSp>
        <p:nvCxnSpPr>
          <p:cNvPr id="39" name="Straight Arrow Connector 38">
            <a:extLst>
              <a:ext uri="{FF2B5EF4-FFF2-40B4-BE49-F238E27FC236}">
                <a16:creationId xmlns:a16="http://schemas.microsoft.com/office/drawing/2014/main" id="{F60564AC-E0CE-6665-68C5-018B91E58152}"/>
              </a:ext>
            </a:extLst>
          </p:cNvPr>
          <p:cNvCxnSpPr>
            <a:stCxn id="4" idx="2"/>
            <a:endCxn id="1028" idx="0"/>
          </p:cNvCxnSpPr>
          <p:nvPr/>
        </p:nvCxnSpPr>
        <p:spPr>
          <a:xfrm>
            <a:off x="3044221" y="2254213"/>
            <a:ext cx="636835" cy="112482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32401C-C9A2-3D17-3BE1-5AF962310E5B}"/>
              </a:ext>
            </a:extLst>
          </p:cNvPr>
          <p:cNvCxnSpPr>
            <a:cxnSpLocks/>
          </p:cNvCxnSpPr>
          <p:nvPr/>
        </p:nvCxnSpPr>
        <p:spPr>
          <a:xfrm flipV="1">
            <a:off x="4635055" y="3948294"/>
            <a:ext cx="569078" cy="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305C777-2C5E-50AB-E6E1-746159CBDBC0}"/>
              </a:ext>
            </a:extLst>
          </p:cNvPr>
          <p:cNvCxnSpPr>
            <a:cxnSpLocks/>
          </p:cNvCxnSpPr>
          <p:nvPr/>
        </p:nvCxnSpPr>
        <p:spPr>
          <a:xfrm flipV="1">
            <a:off x="2121070" y="3935457"/>
            <a:ext cx="569078" cy="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A circular arrows in a circle&#10;&#10;Description automatically generated">
            <a:extLst>
              <a:ext uri="{FF2B5EF4-FFF2-40B4-BE49-F238E27FC236}">
                <a16:creationId xmlns:a16="http://schemas.microsoft.com/office/drawing/2014/main" id="{1D243411-1C65-8D87-9561-9C21EDBB6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2279273"/>
            <a:ext cx="203429" cy="203429"/>
          </a:xfrm>
          <a:prstGeom prst="rect">
            <a:avLst/>
          </a:prstGeom>
        </p:spPr>
      </p:pic>
      <p:pic>
        <p:nvPicPr>
          <p:cNvPr id="56" name="Picture 55" descr="A circular arrows in a circle&#10;&#10;Description automatically generated">
            <a:extLst>
              <a:ext uri="{FF2B5EF4-FFF2-40B4-BE49-F238E27FC236}">
                <a16:creationId xmlns:a16="http://schemas.microsoft.com/office/drawing/2014/main" id="{6E3DAF3A-8AB3-B984-5C44-C8669A623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581" y="1734214"/>
            <a:ext cx="718803" cy="718803"/>
          </a:xfrm>
          <a:prstGeom prst="rect">
            <a:avLst/>
          </a:prstGeom>
        </p:spPr>
      </p:pic>
      <p:sp>
        <p:nvSpPr>
          <p:cNvPr id="58" name="Rectangle 57">
            <a:extLst>
              <a:ext uri="{FF2B5EF4-FFF2-40B4-BE49-F238E27FC236}">
                <a16:creationId xmlns:a16="http://schemas.microsoft.com/office/drawing/2014/main" id="{BDBC3A75-FDB9-A25C-033C-DD15E6817C41}"/>
              </a:ext>
            </a:extLst>
          </p:cNvPr>
          <p:cNvSpPr/>
          <p:nvPr/>
        </p:nvSpPr>
        <p:spPr>
          <a:xfrm>
            <a:off x="8169947" y="2567122"/>
            <a:ext cx="863890"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400" err="1"/>
              <a:t>inSwitch</a:t>
            </a:r>
            <a:endParaRPr lang="en-US" sz="1400" err="1"/>
          </a:p>
        </p:txBody>
      </p:sp>
      <p:sp>
        <p:nvSpPr>
          <p:cNvPr id="59" name="Rectangle 58">
            <a:extLst>
              <a:ext uri="{FF2B5EF4-FFF2-40B4-BE49-F238E27FC236}">
                <a16:creationId xmlns:a16="http://schemas.microsoft.com/office/drawing/2014/main" id="{7E95FB79-DE31-8866-B5A2-160AA3960418}"/>
              </a:ext>
            </a:extLst>
          </p:cNvPr>
          <p:cNvSpPr/>
          <p:nvPr/>
        </p:nvSpPr>
        <p:spPr>
          <a:xfrm>
            <a:off x="8169947" y="3729614"/>
            <a:ext cx="863891"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rmAutofit/>
          </a:bodyPr>
          <a:lstStyle/>
          <a:p>
            <a:pPr algn="ctr"/>
            <a:r>
              <a:rPr lang="de-DE" sz="1600" err="1"/>
              <a:t>inCoord</a:t>
            </a:r>
            <a:endParaRPr lang="en-US" err="1"/>
          </a:p>
        </p:txBody>
      </p:sp>
      <p:sp>
        <p:nvSpPr>
          <p:cNvPr id="60" name="Rectangle 59">
            <a:extLst>
              <a:ext uri="{FF2B5EF4-FFF2-40B4-BE49-F238E27FC236}">
                <a16:creationId xmlns:a16="http://schemas.microsoft.com/office/drawing/2014/main" id="{BC2CE567-8F9E-FBD7-3B21-3A6A02B37D34}"/>
              </a:ext>
            </a:extLst>
          </p:cNvPr>
          <p:cNvSpPr/>
          <p:nvPr/>
        </p:nvSpPr>
        <p:spPr>
          <a:xfrm>
            <a:off x="8169946" y="4360189"/>
            <a:ext cx="863891" cy="439364"/>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sz="1600"/>
              <a:t>inNet</a:t>
            </a:r>
            <a:endParaRPr lang="en-US"/>
          </a:p>
        </p:txBody>
      </p:sp>
      <p:grpSp>
        <p:nvGrpSpPr>
          <p:cNvPr id="1051" name="Group 1050">
            <a:extLst>
              <a:ext uri="{FF2B5EF4-FFF2-40B4-BE49-F238E27FC236}">
                <a16:creationId xmlns:a16="http://schemas.microsoft.com/office/drawing/2014/main" id="{853AE6A3-E655-054B-DE01-64149EC93CFD}"/>
              </a:ext>
            </a:extLst>
          </p:cNvPr>
          <p:cNvGrpSpPr/>
          <p:nvPr/>
        </p:nvGrpSpPr>
        <p:grpSpPr>
          <a:xfrm>
            <a:off x="6354260" y="3391079"/>
            <a:ext cx="225806" cy="472370"/>
            <a:chOff x="8024934" y="3676300"/>
            <a:chExt cx="225806" cy="472370"/>
          </a:xfrm>
        </p:grpSpPr>
        <p:grpSp>
          <p:nvGrpSpPr>
            <p:cNvPr id="1029" name="Group 1028">
              <a:extLst>
                <a:ext uri="{FF2B5EF4-FFF2-40B4-BE49-F238E27FC236}">
                  <a16:creationId xmlns:a16="http://schemas.microsoft.com/office/drawing/2014/main" id="{5991AC58-0F25-BFC2-420D-130C4680E11E}"/>
                </a:ext>
              </a:extLst>
            </p:cNvPr>
            <p:cNvGrpSpPr/>
            <p:nvPr/>
          </p:nvGrpSpPr>
          <p:grpSpPr>
            <a:xfrm rot="5400000">
              <a:off x="7964768" y="3736466"/>
              <a:ext cx="345595" cy="225264"/>
              <a:chOff x="3806189" y="3906417"/>
              <a:chExt cx="345595" cy="225264"/>
            </a:xfrm>
          </p:grpSpPr>
          <p:cxnSp>
            <p:nvCxnSpPr>
              <p:cNvPr id="1030" name="Straight Connector 1029">
                <a:extLst>
                  <a:ext uri="{FF2B5EF4-FFF2-40B4-BE49-F238E27FC236}">
                    <a16:creationId xmlns:a16="http://schemas.microsoft.com/office/drawing/2014/main" id="{5ED24476-DF4A-E859-5850-3C1D51FB17CA}"/>
                  </a:ext>
                </a:extLst>
              </p:cNvPr>
              <p:cNvCxnSpPr>
                <a:cxnSpLocks/>
              </p:cNvCxnSpPr>
              <p:nvPr/>
            </p:nvCxnSpPr>
            <p:spPr>
              <a:xfrm flipV="1">
                <a:off x="3978986" y="3968301"/>
                <a:ext cx="0" cy="163380"/>
              </a:xfrm>
              <a:prstGeom prst="line">
                <a:avLst/>
              </a:prstGeom>
              <a:ln w="19050" cap="rnd">
                <a:solidFill>
                  <a:schemeClr val="tx1"/>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031" name="Rectangle 1030">
                <a:extLst>
                  <a:ext uri="{FF2B5EF4-FFF2-40B4-BE49-F238E27FC236}">
                    <a16:creationId xmlns:a16="http://schemas.microsoft.com/office/drawing/2014/main" id="{56FE052D-D105-116F-2135-08539AD4480C}"/>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2" name="Group 1031">
              <a:extLst>
                <a:ext uri="{FF2B5EF4-FFF2-40B4-BE49-F238E27FC236}">
                  <a16:creationId xmlns:a16="http://schemas.microsoft.com/office/drawing/2014/main" id="{4DACD3B0-3B32-530F-3999-FE21CD811174}"/>
                </a:ext>
              </a:extLst>
            </p:cNvPr>
            <p:cNvGrpSpPr/>
            <p:nvPr/>
          </p:nvGrpSpPr>
          <p:grpSpPr>
            <a:xfrm rot="5400000">
              <a:off x="7965310" y="3863241"/>
              <a:ext cx="345595" cy="225264"/>
              <a:chOff x="3806189" y="3906417"/>
              <a:chExt cx="345595" cy="225264"/>
            </a:xfrm>
          </p:grpSpPr>
          <p:cxnSp>
            <p:nvCxnSpPr>
              <p:cNvPr id="1033" name="Straight Connector 1032">
                <a:extLst>
                  <a:ext uri="{FF2B5EF4-FFF2-40B4-BE49-F238E27FC236}">
                    <a16:creationId xmlns:a16="http://schemas.microsoft.com/office/drawing/2014/main" id="{E74A97E4-C0B1-3036-E736-B82A7D90FA3D}"/>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034" name="Rectangle 1033">
                <a:extLst>
                  <a:ext uri="{FF2B5EF4-FFF2-40B4-BE49-F238E27FC236}">
                    <a16:creationId xmlns:a16="http://schemas.microsoft.com/office/drawing/2014/main" id="{D47E6239-9440-7B43-D657-84A1F772E5DC}"/>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035" name="Straight Connector 1034">
            <a:extLst>
              <a:ext uri="{FF2B5EF4-FFF2-40B4-BE49-F238E27FC236}">
                <a16:creationId xmlns:a16="http://schemas.microsoft.com/office/drawing/2014/main" id="{626DBDE4-F6B9-64BA-C073-DB436E5B87AC}"/>
              </a:ext>
            </a:extLst>
          </p:cNvPr>
          <p:cNvCxnSpPr>
            <a:cxnSpLocks/>
            <a:endCxn id="60" idx="1"/>
          </p:cNvCxnSpPr>
          <p:nvPr/>
        </p:nvCxnSpPr>
        <p:spPr>
          <a:xfrm>
            <a:off x="6730871" y="3762660"/>
            <a:ext cx="1439075" cy="817211"/>
          </a:xfrm>
          <a:prstGeom prst="line">
            <a:avLst/>
          </a:prstGeom>
          <a:ln w="19050" cap="rnd">
            <a:solidFill>
              <a:srgbClr val="FF0000"/>
            </a:solidFill>
            <a:prstDash val="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EC87ACDA-A350-5C51-ECC1-B5E051539651}"/>
              </a:ext>
            </a:extLst>
          </p:cNvPr>
          <p:cNvCxnSpPr>
            <a:cxnSpLocks/>
            <a:endCxn id="59" idx="1"/>
          </p:cNvCxnSpPr>
          <p:nvPr/>
        </p:nvCxnSpPr>
        <p:spPr>
          <a:xfrm>
            <a:off x="6687573" y="3675961"/>
            <a:ext cx="1471936" cy="273335"/>
          </a:xfrm>
          <a:prstGeom prst="line">
            <a:avLst/>
          </a:prstGeom>
          <a:ln w="19050" cap="rnd">
            <a:solidFill>
              <a:srgbClr val="FF0000"/>
            </a:solidFill>
            <a:prstDash val="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C4D9E58-D27C-4965-B6C9-A67D2FFB829B}"/>
              </a:ext>
            </a:extLst>
          </p:cNvPr>
          <p:cNvCxnSpPr>
            <a:cxnSpLocks/>
          </p:cNvCxnSpPr>
          <p:nvPr/>
        </p:nvCxnSpPr>
        <p:spPr>
          <a:xfrm flipV="1">
            <a:off x="6708448" y="3267530"/>
            <a:ext cx="1471937" cy="301455"/>
          </a:xfrm>
          <a:prstGeom prst="line">
            <a:avLst/>
          </a:prstGeom>
          <a:ln w="19050" cap="rnd">
            <a:solidFill>
              <a:srgbClr val="FF0000"/>
            </a:solidFill>
            <a:prstDash val="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D073FB06-FD9C-FCAA-74F5-5D72B50BA597}"/>
              </a:ext>
            </a:extLst>
          </p:cNvPr>
          <p:cNvCxnSpPr>
            <a:cxnSpLocks/>
          </p:cNvCxnSpPr>
          <p:nvPr/>
        </p:nvCxnSpPr>
        <p:spPr>
          <a:xfrm flipV="1">
            <a:off x="6709995" y="2258023"/>
            <a:ext cx="1585212" cy="1249327"/>
          </a:xfrm>
          <a:prstGeom prst="line">
            <a:avLst/>
          </a:prstGeom>
          <a:ln w="19050" cap="rnd">
            <a:solidFill>
              <a:srgbClr val="FF0000"/>
            </a:solidFill>
            <a:prstDash val="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4" name="Rounded Rectangle 1063">
            <a:extLst>
              <a:ext uri="{FF2B5EF4-FFF2-40B4-BE49-F238E27FC236}">
                <a16:creationId xmlns:a16="http://schemas.microsoft.com/office/drawing/2014/main" id="{B0EEF024-D0C5-3883-87BE-25F7B533DA0D}"/>
              </a:ext>
            </a:extLst>
          </p:cNvPr>
          <p:cNvSpPr/>
          <p:nvPr/>
        </p:nvSpPr>
        <p:spPr>
          <a:xfrm>
            <a:off x="5231904" y="5805264"/>
            <a:ext cx="5472608" cy="516114"/>
          </a:xfrm>
          <a:prstGeom prst="roundRect">
            <a:avLst/>
          </a:prstGeom>
          <a:solidFill>
            <a:schemeClr val="accent4">
              <a:lumMod val="75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 be discussed?</a:t>
            </a:r>
          </a:p>
        </p:txBody>
      </p:sp>
      <p:grpSp>
        <p:nvGrpSpPr>
          <p:cNvPr id="3" name="Group 2">
            <a:extLst>
              <a:ext uri="{FF2B5EF4-FFF2-40B4-BE49-F238E27FC236}">
                <a16:creationId xmlns:a16="http://schemas.microsoft.com/office/drawing/2014/main" id="{B600E7CE-524A-9135-8270-5946834F4680}"/>
              </a:ext>
            </a:extLst>
          </p:cNvPr>
          <p:cNvGrpSpPr/>
          <p:nvPr/>
        </p:nvGrpSpPr>
        <p:grpSpPr>
          <a:xfrm>
            <a:off x="4129887" y="2459190"/>
            <a:ext cx="909352" cy="697799"/>
            <a:chOff x="4015065" y="2229546"/>
            <a:chExt cx="909352" cy="697799"/>
          </a:xfrm>
        </p:grpSpPr>
        <p:grpSp>
          <p:nvGrpSpPr>
            <p:cNvPr id="14" name="Group 13">
              <a:extLst>
                <a:ext uri="{FF2B5EF4-FFF2-40B4-BE49-F238E27FC236}">
                  <a16:creationId xmlns:a16="http://schemas.microsoft.com/office/drawing/2014/main" id="{8DD84026-C32A-2316-6D21-CC720334A004}"/>
                </a:ext>
              </a:extLst>
            </p:cNvPr>
            <p:cNvGrpSpPr/>
            <p:nvPr/>
          </p:nvGrpSpPr>
          <p:grpSpPr>
            <a:xfrm rot="10800000">
              <a:off x="4526269" y="2702081"/>
              <a:ext cx="345595" cy="225264"/>
              <a:chOff x="3806189" y="3906417"/>
              <a:chExt cx="345595" cy="225264"/>
            </a:xfrm>
          </p:grpSpPr>
          <p:cxnSp>
            <p:nvCxnSpPr>
              <p:cNvPr id="15" name="Straight Connector 14">
                <a:extLst>
                  <a:ext uri="{FF2B5EF4-FFF2-40B4-BE49-F238E27FC236}">
                    <a16:creationId xmlns:a16="http://schemas.microsoft.com/office/drawing/2014/main" id="{3299BE1C-8359-6ED9-911C-A9AB67EEC467}"/>
                  </a:ext>
                </a:extLst>
              </p:cNvPr>
              <p:cNvCxnSpPr>
                <a:cxnSpLocks/>
              </p:cNvCxnSpPr>
              <p:nvPr/>
            </p:nvCxnSpPr>
            <p:spPr>
              <a:xfrm flipV="1">
                <a:off x="3978986" y="3968301"/>
                <a:ext cx="0" cy="163380"/>
              </a:xfrm>
              <a:prstGeom prst="line">
                <a:avLst/>
              </a:prstGeom>
              <a:ln w="19050" cap="rnd">
                <a:solidFill>
                  <a:srgbClr val="00B0F0"/>
                </a:solidFill>
                <a:round/>
                <a:tailEnd type="oval"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160DF98-9474-849D-F723-7B631BF7F1CE}"/>
                  </a:ext>
                </a:extLst>
              </p:cNvPr>
              <p:cNvSpPr/>
              <p:nvPr/>
            </p:nvSpPr>
            <p:spPr>
              <a:xfrm>
                <a:off x="3806189" y="3906417"/>
                <a:ext cx="345595" cy="1727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F94F8BE8-0FBB-DF99-C579-7D5EA482A882}"/>
                </a:ext>
              </a:extLst>
            </p:cNvPr>
            <p:cNvSpPr/>
            <p:nvPr/>
          </p:nvSpPr>
          <p:spPr>
            <a:xfrm>
              <a:off x="4015065" y="2229546"/>
              <a:ext cx="909352" cy="439364"/>
            </a:xfrm>
            <a:prstGeom prst="rect">
              <a:avLst/>
            </a:prstGeom>
            <a:solidFill>
              <a:schemeClr val="accent6">
                <a:lumMod val="60000"/>
                <a:lumOff val="40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171450" indent="117475"/>
              <a:r>
                <a:rPr lang="de-DE" sz="800" err="1"/>
                <a:t>Intent</a:t>
              </a:r>
              <a:r>
                <a:rPr lang="de-DE" sz="800"/>
                <a:t> </a:t>
              </a:r>
              <a:r>
                <a:rPr lang="de-DE" sz="800" err="1"/>
                <a:t>management</a:t>
              </a:r>
              <a:endParaRPr lang="en-US" sz="800"/>
            </a:p>
          </p:txBody>
        </p:sp>
      </p:grpSp>
      <p:cxnSp>
        <p:nvCxnSpPr>
          <p:cNvPr id="33" name="Straight Arrow Connector 32">
            <a:extLst>
              <a:ext uri="{FF2B5EF4-FFF2-40B4-BE49-F238E27FC236}">
                <a16:creationId xmlns:a16="http://schemas.microsoft.com/office/drawing/2014/main" id="{FF5B8C33-4090-462F-C736-DD73D471DAB0}"/>
              </a:ext>
            </a:extLst>
          </p:cNvPr>
          <p:cNvCxnSpPr>
            <a:cxnSpLocks/>
            <a:stCxn id="29" idx="2"/>
          </p:cNvCxnSpPr>
          <p:nvPr/>
        </p:nvCxnSpPr>
        <p:spPr>
          <a:xfrm flipH="1">
            <a:off x="3958228" y="2856801"/>
            <a:ext cx="626335" cy="511796"/>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circular arrows in a circle&#10;&#10;Description automatically generated">
            <a:extLst>
              <a:ext uri="{FF2B5EF4-FFF2-40B4-BE49-F238E27FC236}">
                <a16:creationId xmlns:a16="http://schemas.microsoft.com/office/drawing/2014/main" id="{B6E5B1BD-51A6-04A9-C84C-6746AA11E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363" y="2276872"/>
            <a:ext cx="203429" cy="203429"/>
          </a:xfrm>
          <a:prstGeom prst="rect">
            <a:avLst/>
          </a:prstGeom>
        </p:spPr>
      </p:pic>
      <p:sp>
        <p:nvSpPr>
          <p:cNvPr id="30" name="Rectangle 29">
            <a:extLst>
              <a:ext uri="{FF2B5EF4-FFF2-40B4-BE49-F238E27FC236}">
                <a16:creationId xmlns:a16="http://schemas.microsoft.com/office/drawing/2014/main" id="{D6AF77E5-6324-5195-BF1B-FC325DA82EE9}"/>
              </a:ext>
            </a:extLst>
          </p:cNvPr>
          <p:cNvSpPr/>
          <p:nvPr/>
        </p:nvSpPr>
        <p:spPr>
          <a:xfrm>
            <a:off x="8180384" y="3130793"/>
            <a:ext cx="863890" cy="440487"/>
          </a:xfrm>
          <a:prstGeom prst="rect">
            <a:avLst/>
          </a:prstGeom>
          <a:solidFill>
            <a:srgbClr val="00A4FF"/>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r>
              <a:rPr lang="de-DE" sz="1400">
                <a:ea typeface="Calibri"/>
                <a:cs typeface="Calibri"/>
              </a:rPr>
              <a:t>IDO</a:t>
            </a:r>
          </a:p>
        </p:txBody>
      </p:sp>
      <p:cxnSp>
        <p:nvCxnSpPr>
          <p:cNvPr id="31" name="Straight Connector 30">
            <a:extLst>
              <a:ext uri="{FF2B5EF4-FFF2-40B4-BE49-F238E27FC236}">
                <a16:creationId xmlns:a16="http://schemas.microsoft.com/office/drawing/2014/main" id="{76B461CB-43B6-C078-E152-FBE82E13C7E2}"/>
              </a:ext>
            </a:extLst>
          </p:cNvPr>
          <p:cNvCxnSpPr>
            <a:cxnSpLocks/>
          </p:cNvCxnSpPr>
          <p:nvPr/>
        </p:nvCxnSpPr>
        <p:spPr>
          <a:xfrm flipV="1">
            <a:off x="6729326" y="2829118"/>
            <a:ext cx="1440621" cy="750305"/>
          </a:xfrm>
          <a:prstGeom prst="line">
            <a:avLst/>
          </a:prstGeom>
          <a:ln w="19050" cap="rnd">
            <a:solidFill>
              <a:srgbClr val="FF0000"/>
            </a:solidFill>
            <a:prstDash val="dash"/>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82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CD73-9901-FC7D-90F2-B1FF4CEF307C}"/>
              </a:ext>
            </a:extLst>
          </p:cNvPr>
          <p:cNvSpPr>
            <a:spLocks noGrp="1"/>
          </p:cNvSpPr>
          <p:nvPr>
            <p:ph type="title"/>
          </p:nvPr>
        </p:nvSpPr>
        <p:spPr/>
        <p:txBody>
          <a:bodyPr/>
          <a:lstStyle/>
          <a:p>
            <a:r>
              <a:rPr lang="en-US">
                <a:latin typeface="Segoe UI"/>
                <a:cs typeface="Segoe UI"/>
              </a:rPr>
              <a:t>User closed loop</a:t>
            </a:r>
            <a:endParaRPr lang="en-US"/>
          </a:p>
        </p:txBody>
      </p:sp>
      <p:sp>
        <p:nvSpPr>
          <p:cNvPr id="3" name="Content Placeholder 2">
            <a:extLst>
              <a:ext uri="{FF2B5EF4-FFF2-40B4-BE49-F238E27FC236}">
                <a16:creationId xmlns:a16="http://schemas.microsoft.com/office/drawing/2014/main" id="{D5441835-2409-3BE6-2A05-48699966A088}"/>
              </a:ext>
            </a:extLst>
          </p:cNvPr>
          <p:cNvSpPr>
            <a:spLocks noGrp="1"/>
          </p:cNvSpPr>
          <p:nvPr>
            <p:ph sz="quarter" idx="10"/>
          </p:nvPr>
        </p:nvSpPr>
        <p:spPr/>
        <p:txBody>
          <a:bodyPr vert="horz" lIns="91440" tIns="45720" rIns="91440" bIns="45720" rtlCol="0" anchor="t">
            <a:normAutofit lnSpcReduction="10000"/>
          </a:bodyPr>
          <a:lstStyle/>
          <a:p>
            <a:r>
              <a:rPr lang="en-US">
                <a:ea typeface="+mn-lt"/>
                <a:cs typeface="+mn-lt"/>
              </a:rPr>
              <a:t>Business goal: Optimize performance of a running application</a:t>
            </a:r>
          </a:p>
          <a:p>
            <a:r>
              <a:rPr lang="en-US">
                <a:ea typeface="+mn-lt"/>
                <a:cs typeface="+mn-lt"/>
              </a:rPr>
              <a:t>Business intent verbatim: "My retail store AR application is not giving my customers a good experience. It seems to be lagging, possibly due to high latency or poor bandwidth. Please fix it. The AR googles are connected to Telenor 5G network in my store in Tromsø."</a:t>
            </a:r>
            <a:endParaRPr lang="en-US">
              <a:ea typeface="Calibri"/>
              <a:cs typeface="Calibri"/>
            </a:endParaRPr>
          </a:p>
          <a:p>
            <a:r>
              <a:rPr lang="en-US">
                <a:ea typeface="Calibri"/>
                <a:cs typeface="Calibri"/>
              </a:rPr>
              <a:t>Business intent expressed in </a:t>
            </a:r>
            <a:r>
              <a:rPr lang="en-US" err="1">
                <a:ea typeface="Calibri"/>
                <a:cs typeface="Calibri"/>
              </a:rPr>
              <a:t>TMForum</a:t>
            </a:r>
            <a:r>
              <a:rPr lang="en-US">
                <a:ea typeface="Calibri"/>
                <a:cs typeface="Calibri"/>
              </a:rPr>
              <a:t> ontology: </a:t>
            </a:r>
          </a:p>
          <a:p>
            <a:pPr lvl="1">
              <a:buFont typeface="Courier New" panose="020B0604020202020204" pitchFamily="34" charset="0"/>
              <a:buChar char="o"/>
            </a:pPr>
            <a:r>
              <a:rPr lang="en-US">
                <a:ea typeface="Calibri"/>
                <a:cs typeface="Calibri"/>
              </a:rPr>
              <a:t>Target are the responsible tools (</a:t>
            </a:r>
            <a:r>
              <a:rPr lang="en-US" err="1">
                <a:ea typeface="Calibri"/>
                <a:cs typeface="Calibri"/>
              </a:rPr>
              <a:t>inChat</a:t>
            </a:r>
            <a:r>
              <a:rPr lang="en-US">
                <a:ea typeface="Calibri"/>
                <a:cs typeface="Calibri"/>
              </a:rPr>
              <a:t>, </a:t>
            </a:r>
            <a:r>
              <a:rPr lang="en-US" err="1">
                <a:ea typeface="Calibri"/>
                <a:cs typeface="Calibri"/>
              </a:rPr>
              <a:t>inSwitch</a:t>
            </a:r>
            <a:r>
              <a:rPr lang="en-US">
                <a:ea typeface="Calibri"/>
                <a:cs typeface="Calibri"/>
              </a:rPr>
              <a:t>?, </a:t>
            </a:r>
            <a:r>
              <a:rPr lang="en-US" err="1">
                <a:ea typeface="Calibri"/>
                <a:cs typeface="Calibri"/>
              </a:rPr>
              <a:t>inGraph</a:t>
            </a:r>
            <a:r>
              <a:rPr lang="en-US">
                <a:ea typeface="Calibri"/>
                <a:cs typeface="Calibri"/>
              </a:rPr>
              <a:t>?, </a:t>
            </a:r>
            <a:r>
              <a:rPr lang="en-US" err="1">
                <a:ea typeface="Calibri"/>
                <a:cs typeface="Calibri"/>
              </a:rPr>
              <a:t>inCoord</a:t>
            </a:r>
            <a:r>
              <a:rPr lang="en-US">
                <a:ea typeface="Calibri"/>
                <a:cs typeface="Calibri"/>
              </a:rPr>
              <a:t>?)</a:t>
            </a:r>
          </a:p>
          <a:p>
            <a:pPr lvl="1">
              <a:buFont typeface="Courier New" panose="020B0604020202020204" pitchFamily="34" charset="0"/>
              <a:buChar char="o"/>
            </a:pPr>
            <a:r>
              <a:rPr lang="en-US">
                <a:ea typeface="Calibri"/>
                <a:cs typeface="Calibri"/>
              </a:rPr>
              <a:t>Delivery expectation</a:t>
            </a:r>
          </a:p>
          <a:p>
            <a:pPr lvl="2">
              <a:buFont typeface="Wingdings" panose="020B0604020202020204" pitchFamily="34" charset="0"/>
              <a:buChar char="§"/>
            </a:pPr>
            <a:r>
              <a:rPr lang="en-US" i="0">
                <a:ea typeface="Calibri"/>
                <a:cs typeface="Calibri"/>
              </a:rPr>
              <a:t>Fix customer experience for AR application</a:t>
            </a:r>
          </a:p>
          <a:p>
            <a:pPr lvl="1">
              <a:buFont typeface="Courier New" panose="020B0604020202020204" pitchFamily="34" charset="0"/>
              <a:buChar char="o"/>
            </a:pPr>
            <a:r>
              <a:rPr lang="en-US">
                <a:ea typeface="Calibri"/>
                <a:cs typeface="Calibri"/>
              </a:rPr>
              <a:t>Reporting expectation</a:t>
            </a:r>
          </a:p>
          <a:p>
            <a:pPr lvl="2">
              <a:buFont typeface="Wingdings" panose="020B0604020202020204" pitchFamily="34" charset="0"/>
              <a:buChar char="§"/>
            </a:pPr>
            <a:r>
              <a:rPr lang="en-US" i="0">
                <a:ea typeface="Calibri"/>
                <a:cs typeface="Calibri"/>
              </a:rPr>
              <a:t>Status of customer experience</a:t>
            </a: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38782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CD73-9901-FC7D-90F2-B1FF4CEF307C}"/>
              </a:ext>
            </a:extLst>
          </p:cNvPr>
          <p:cNvSpPr>
            <a:spLocks noGrp="1"/>
          </p:cNvSpPr>
          <p:nvPr>
            <p:ph type="title"/>
          </p:nvPr>
        </p:nvSpPr>
        <p:spPr/>
        <p:txBody>
          <a:bodyPr/>
          <a:lstStyle/>
          <a:p>
            <a:r>
              <a:rPr lang="en-US">
                <a:latin typeface="Segoe UI"/>
                <a:cs typeface="Segoe UI"/>
              </a:rPr>
              <a:t>Business closed loop</a:t>
            </a:r>
            <a:endParaRPr lang="en-US"/>
          </a:p>
        </p:txBody>
      </p:sp>
      <p:sp>
        <p:nvSpPr>
          <p:cNvPr id="3" name="Content Placeholder 2">
            <a:extLst>
              <a:ext uri="{FF2B5EF4-FFF2-40B4-BE49-F238E27FC236}">
                <a16:creationId xmlns:a16="http://schemas.microsoft.com/office/drawing/2014/main" id="{D5441835-2409-3BE6-2A05-48699966A088}"/>
              </a:ext>
            </a:extLst>
          </p:cNvPr>
          <p:cNvSpPr>
            <a:spLocks noGrp="1"/>
          </p:cNvSpPr>
          <p:nvPr>
            <p:ph sz="quarter" idx="10"/>
          </p:nvPr>
        </p:nvSpPr>
        <p:spPr/>
        <p:txBody>
          <a:bodyPr vert="horz" lIns="91440" tIns="45720" rIns="91440" bIns="45720" rtlCol="0" anchor="t">
            <a:normAutofit fontScale="77500" lnSpcReduction="20000"/>
          </a:bodyPr>
          <a:lstStyle/>
          <a:p>
            <a:r>
              <a:rPr lang="en-US">
                <a:ea typeface="+mn-lt"/>
                <a:cs typeface="+mn-lt"/>
              </a:rPr>
              <a:t>Business intent expressed in </a:t>
            </a:r>
            <a:r>
              <a:rPr lang="en-US" err="1">
                <a:ea typeface="+mn-lt"/>
                <a:cs typeface="+mn-lt"/>
              </a:rPr>
              <a:t>TMForum</a:t>
            </a:r>
            <a:r>
              <a:rPr lang="en-US">
                <a:ea typeface="+mn-lt"/>
                <a:cs typeface="+mn-lt"/>
              </a:rPr>
              <a:t> ontology: </a:t>
            </a:r>
          </a:p>
          <a:p>
            <a:pPr lvl="1">
              <a:buFont typeface="Courier New,monospace" panose="020B0604020202020204" pitchFamily="34" charset="0"/>
              <a:buChar char="o"/>
            </a:pPr>
            <a:r>
              <a:rPr lang="en-US">
                <a:ea typeface="+mn-lt"/>
                <a:cs typeface="+mn-lt"/>
              </a:rPr>
              <a:t>Target is the responsible tool (</a:t>
            </a:r>
            <a:r>
              <a:rPr lang="en-US" err="1">
                <a:ea typeface="+mn-lt"/>
                <a:cs typeface="+mn-lt"/>
              </a:rPr>
              <a:t>inChat</a:t>
            </a:r>
            <a:r>
              <a:rPr lang="en-US">
                <a:ea typeface="+mn-lt"/>
                <a:cs typeface="+mn-lt"/>
              </a:rPr>
              <a:t>, ...)</a:t>
            </a:r>
          </a:p>
          <a:p>
            <a:pPr lvl="1">
              <a:buFont typeface="Courier New,monospace" panose="020B0604020202020204" pitchFamily="34" charset="0"/>
              <a:buChar char="o"/>
            </a:pPr>
            <a:r>
              <a:rPr lang="en-US">
                <a:ea typeface="+mn-lt"/>
                <a:cs typeface="+mn-lt"/>
              </a:rPr>
              <a:t>Delivery expectation</a:t>
            </a:r>
          </a:p>
          <a:p>
            <a:pPr lvl="2">
              <a:buFont typeface="Wingdings,Sans-Serif" panose="020B0604020202020204" pitchFamily="34" charset="0"/>
              <a:buChar char="§"/>
            </a:pPr>
            <a:r>
              <a:rPr lang="en-US">
                <a:ea typeface="+mn-lt"/>
                <a:cs typeface="+mn-lt"/>
              </a:rPr>
              <a:t>Fix customer experience for AR application</a:t>
            </a:r>
          </a:p>
          <a:p>
            <a:pPr lvl="1">
              <a:buFont typeface="Courier New,monospace" panose="020B0604020202020204" pitchFamily="34" charset="0"/>
              <a:buChar char="o"/>
            </a:pPr>
            <a:r>
              <a:rPr lang="en-US">
                <a:ea typeface="+mn-lt"/>
                <a:cs typeface="+mn-lt"/>
              </a:rPr>
              <a:t>Reporting expectation</a:t>
            </a:r>
          </a:p>
          <a:p>
            <a:pPr lvl="2">
              <a:buFont typeface="Wingdings,Sans-Serif" panose="020B0604020202020204" pitchFamily="34" charset="0"/>
              <a:buChar char="§"/>
            </a:pPr>
            <a:r>
              <a:rPr lang="en-US">
                <a:ea typeface="+mn-lt"/>
                <a:cs typeface="+mn-lt"/>
              </a:rPr>
              <a:t>Status of customer experience</a:t>
            </a:r>
          </a:p>
          <a:p>
            <a:r>
              <a:rPr lang="en-US">
                <a:ea typeface="Calibri"/>
                <a:cs typeface="Calibri"/>
              </a:rPr>
              <a:t>Service intents expressed in </a:t>
            </a:r>
            <a:r>
              <a:rPr lang="en-US" err="1">
                <a:ea typeface="Calibri"/>
                <a:cs typeface="Calibri"/>
              </a:rPr>
              <a:t>TMForum</a:t>
            </a:r>
            <a:r>
              <a:rPr lang="en-US">
                <a:ea typeface="Calibri"/>
                <a:cs typeface="Calibri"/>
              </a:rPr>
              <a:t> ontology: </a:t>
            </a:r>
          </a:p>
          <a:p>
            <a:pPr lvl="1">
              <a:buFont typeface="Courier New,monospace" panose="020B0604020202020204" pitchFamily="34" charset="0"/>
              <a:buChar char="o"/>
            </a:pPr>
            <a:r>
              <a:rPr lang="en-US">
                <a:ea typeface="Calibri"/>
                <a:cs typeface="Calibri"/>
              </a:rPr>
              <a:t>Target are the responsible tools (</a:t>
            </a:r>
            <a:r>
              <a:rPr lang="en-US" err="1">
                <a:ea typeface="Calibri"/>
                <a:cs typeface="Calibri"/>
              </a:rPr>
              <a:t>inCoord</a:t>
            </a:r>
            <a:r>
              <a:rPr lang="en-US">
                <a:ea typeface="Calibri"/>
                <a:cs typeface="Calibri"/>
              </a:rPr>
              <a:t>?)</a:t>
            </a:r>
          </a:p>
          <a:p>
            <a:pPr lvl="1">
              <a:buFont typeface="Courier New,monospace" panose="020B0604020202020204" pitchFamily="34" charset="0"/>
              <a:buChar char="o"/>
            </a:pPr>
            <a:r>
              <a:rPr lang="en-US">
                <a:ea typeface="Calibri"/>
                <a:cs typeface="Calibri"/>
              </a:rPr>
              <a:t>Delivery expectation 1</a:t>
            </a:r>
          </a:p>
          <a:p>
            <a:pPr lvl="2">
              <a:buFont typeface="Wingdings,Sans-Serif" panose="020B0604020202020204" pitchFamily="34" charset="0"/>
              <a:buChar char="§"/>
            </a:pPr>
            <a:r>
              <a:rPr lang="en-US" i="0">
                <a:ea typeface="Calibri"/>
                <a:cs typeface="Calibri"/>
              </a:rPr>
              <a:t>Deploy AR application in local </a:t>
            </a:r>
            <a:r>
              <a:rPr lang="en-US" i="0" err="1">
                <a:ea typeface="Calibri"/>
                <a:cs typeface="Calibri"/>
              </a:rPr>
              <a:t>datacentre</a:t>
            </a:r>
            <a:endParaRPr lang="en-US" i="0">
              <a:ea typeface="Calibri"/>
              <a:cs typeface="Calibri"/>
            </a:endParaRPr>
          </a:p>
          <a:p>
            <a:pPr lvl="1">
              <a:buFont typeface="Courier New,monospace" panose="020B0604020202020204" pitchFamily="34" charset="0"/>
              <a:buChar char="o"/>
            </a:pPr>
            <a:r>
              <a:rPr lang="en-US">
                <a:ea typeface="Calibri"/>
                <a:cs typeface="Calibri"/>
              </a:rPr>
              <a:t>Reporting expectation 1</a:t>
            </a:r>
          </a:p>
          <a:p>
            <a:pPr lvl="2">
              <a:buFont typeface="Wingdings,Sans-Serif" panose="020B0604020202020204" pitchFamily="34" charset="0"/>
              <a:buChar char="§"/>
            </a:pPr>
            <a:r>
              <a:rPr lang="en-US" i="0">
                <a:ea typeface="Calibri"/>
                <a:cs typeface="Calibri"/>
              </a:rPr>
              <a:t>Status of deployment, Metrics measurements?</a:t>
            </a:r>
          </a:p>
          <a:p>
            <a:pPr lvl="1">
              <a:buFont typeface="Courier New,monospace" panose="020B0604020202020204" pitchFamily="34" charset="0"/>
              <a:buChar char="o"/>
            </a:pPr>
            <a:r>
              <a:rPr lang="en-US">
                <a:ea typeface="Calibri"/>
                <a:cs typeface="Calibri"/>
              </a:rPr>
              <a:t>Delivery expectation 2</a:t>
            </a:r>
          </a:p>
          <a:p>
            <a:pPr lvl="2">
              <a:buFont typeface="Wingdings,Sans-Serif" panose="020B0604020202020204" pitchFamily="34" charset="0"/>
              <a:buChar char="§"/>
            </a:pPr>
            <a:r>
              <a:rPr lang="en-US" i="0">
                <a:ea typeface="Calibri"/>
                <a:cs typeface="Calibri"/>
              </a:rPr>
              <a:t>Configure needed latency and bandwidth in network</a:t>
            </a:r>
          </a:p>
          <a:p>
            <a:pPr lvl="1">
              <a:buFont typeface="Courier New,monospace" panose="020B0604020202020204" pitchFamily="34" charset="0"/>
              <a:buChar char="o"/>
            </a:pPr>
            <a:r>
              <a:rPr lang="en-US">
                <a:ea typeface="Calibri"/>
                <a:cs typeface="Calibri"/>
              </a:rPr>
              <a:t>Reporting expectation 2</a:t>
            </a:r>
          </a:p>
          <a:p>
            <a:pPr lvl="2">
              <a:buFont typeface="Wingdings,Sans-Serif" panose="020B0604020202020204" pitchFamily="34" charset="0"/>
              <a:buChar char="§"/>
            </a:pPr>
            <a:r>
              <a:rPr lang="en-US" i="0">
                <a:ea typeface="Calibri"/>
                <a:cs typeface="Calibri"/>
              </a:rPr>
              <a:t>Status of configuration, Metrics measurements?</a:t>
            </a:r>
          </a:p>
          <a:p>
            <a:pPr lvl="2">
              <a:buFont typeface="Wingdings,Sans-Serif" panose="020B0604020202020204" pitchFamily="34" charset="0"/>
              <a:buChar char="§"/>
            </a:pPr>
            <a:endParaRPr lang="en-US" i="0">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31882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CD73-9901-FC7D-90F2-B1FF4CEF307C}"/>
              </a:ext>
            </a:extLst>
          </p:cNvPr>
          <p:cNvSpPr>
            <a:spLocks noGrp="1"/>
          </p:cNvSpPr>
          <p:nvPr>
            <p:ph type="title"/>
          </p:nvPr>
        </p:nvSpPr>
        <p:spPr/>
        <p:txBody>
          <a:bodyPr/>
          <a:lstStyle/>
          <a:p>
            <a:r>
              <a:rPr lang="en-US">
                <a:latin typeface="Segoe UI"/>
                <a:cs typeface="Segoe UI"/>
              </a:rPr>
              <a:t>Service closed loop</a:t>
            </a:r>
            <a:endParaRPr lang="en-US"/>
          </a:p>
        </p:txBody>
      </p:sp>
      <p:sp>
        <p:nvSpPr>
          <p:cNvPr id="3" name="Content Placeholder 2">
            <a:extLst>
              <a:ext uri="{FF2B5EF4-FFF2-40B4-BE49-F238E27FC236}">
                <a16:creationId xmlns:a16="http://schemas.microsoft.com/office/drawing/2014/main" id="{D5441835-2409-3BE6-2A05-48699966A088}"/>
              </a:ext>
            </a:extLst>
          </p:cNvPr>
          <p:cNvSpPr>
            <a:spLocks noGrp="1"/>
          </p:cNvSpPr>
          <p:nvPr>
            <p:ph sz="quarter" idx="10"/>
          </p:nvPr>
        </p:nvSpPr>
        <p:spPr>
          <a:xfrm>
            <a:off x="646135" y="1714500"/>
            <a:ext cx="4856278" cy="4356100"/>
          </a:xfrm>
        </p:spPr>
        <p:txBody>
          <a:bodyPr vert="horz" lIns="91440" tIns="45720" rIns="91440" bIns="45720" rtlCol="0" anchor="t">
            <a:normAutofit lnSpcReduction="10000"/>
          </a:bodyPr>
          <a:lstStyle/>
          <a:p>
            <a:r>
              <a:rPr lang="en-US" sz="2200">
                <a:ea typeface="+mn-lt"/>
                <a:cs typeface="+mn-lt"/>
              </a:rPr>
              <a:t>Service intents expressed in </a:t>
            </a:r>
            <a:r>
              <a:rPr lang="en-US" sz="2200" err="1">
                <a:ea typeface="+mn-lt"/>
                <a:cs typeface="+mn-lt"/>
              </a:rPr>
              <a:t>TMForum</a:t>
            </a:r>
            <a:r>
              <a:rPr lang="en-US" sz="2200">
                <a:ea typeface="+mn-lt"/>
                <a:cs typeface="+mn-lt"/>
              </a:rPr>
              <a:t> ontology: </a:t>
            </a:r>
            <a:endParaRPr lang="en-US" sz="2200">
              <a:ea typeface="Calibri"/>
              <a:cs typeface="Calibri"/>
            </a:endParaRPr>
          </a:p>
          <a:p>
            <a:pPr lvl="1">
              <a:buFont typeface="Courier New,monospace" panose="020B0604020202020204" pitchFamily="34" charset="0"/>
              <a:buChar char="o"/>
            </a:pPr>
            <a:r>
              <a:rPr lang="en-US" sz="1900">
                <a:ea typeface="Calibri"/>
                <a:cs typeface="Calibri"/>
              </a:rPr>
              <a:t>Target are the responsible tools (</a:t>
            </a:r>
            <a:r>
              <a:rPr lang="en-US" sz="1900" err="1">
                <a:ea typeface="Calibri"/>
                <a:cs typeface="Calibri"/>
              </a:rPr>
              <a:t>inCoord</a:t>
            </a:r>
            <a:r>
              <a:rPr lang="en-US" sz="1900">
                <a:ea typeface="Calibri"/>
                <a:cs typeface="Calibri"/>
              </a:rPr>
              <a:t>?)</a:t>
            </a:r>
          </a:p>
          <a:p>
            <a:pPr lvl="1">
              <a:buFont typeface="Courier New,monospace" panose="020B0604020202020204" pitchFamily="34" charset="0"/>
              <a:buChar char="o"/>
            </a:pPr>
            <a:r>
              <a:rPr lang="en-US" sz="1900">
                <a:ea typeface="Calibri"/>
                <a:cs typeface="Calibri"/>
              </a:rPr>
              <a:t>Delivery expectation 1</a:t>
            </a:r>
          </a:p>
          <a:p>
            <a:pPr lvl="2">
              <a:buFont typeface="Wingdings,Sans-Serif" panose="020B0604020202020204" pitchFamily="34" charset="0"/>
              <a:buChar char="§"/>
            </a:pPr>
            <a:r>
              <a:rPr lang="en-US" sz="1600">
                <a:ea typeface="Calibri"/>
                <a:cs typeface="Calibri"/>
              </a:rPr>
              <a:t>Deploy AR application in local </a:t>
            </a:r>
            <a:r>
              <a:rPr lang="en-US" sz="1600" err="1">
                <a:ea typeface="Calibri"/>
                <a:cs typeface="Calibri"/>
              </a:rPr>
              <a:t>datacentre</a:t>
            </a:r>
            <a:endParaRPr lang="en-US" sz="1600">
              <a:ea typeface="Calibri"/>
              <a:cs typeface="Calibri"/>
            </a:endParaRPr>
          </a:p>
          <a:p>
            <a:pPr lvl="1">
              <a:buFont typeface="Courier New,monospace" panose="020B0604020202020204" pitchFamily="34" charset="0"/>
              <a:buChar char="o"/>
            </a:pPr>
            <a:r>
              <a:rPr lang="en-US" sz="1900">
                <a:ea typeface="Calibri"/>
                <a:cs typeface="Calibri"/>
              </a:rPr>
              <a:t>Reporting expectation 1</a:t>
            </a:r>
          </a:p>
          <a:p>
            <a:pPr lvl="2">
              <a:buFont typeface="Wingdings,Sans-Serif" panose="020B0604020202020204" pitchFamily="34" charset="0"/>
              <a:buChar char="§"/>
            </a:pPr>
            <a:r>
              <a:rPr lang="en-US" sz="1600">
                <a:ea typeface="Calibri"/>
                <a:cs typeface="Calibri"/>
              </a:rPr>
              <a:t>Status of deployment, Metrics measurements?</a:t>
            </a:r>
          </a:p>
          <a:p>
            <a:pPr lvl="1">
              <a:buFont typeface="Courier New,monospace" panose="020B0604020202020204" pitchFamily="34" charset="0"/>
              <a:buChar char="o"/>
            </a:pPr>
            <a:r>
              <a:rPr lang="en-US" sz="1900">
                <a:ea typeface="Calibri"/>
                <a:cs typeface="Calibri"/>
              </a:rPr>
              <a:t>Delivery expectation 2</a:t>
            </a:r>
          </a:p>
          <a:p>
            <a:pPr lvl="2">
              <a:buFont typeface="Wingdings,Sans-Serif" panose="020B0604020202020204" pitchFamily="34" charset="0"/>
              <a:buChar char="§"/>
            </a:pPr>
            <a:r>
              <a:rPr lang="en-US" sz="1600">
                <a:ea typeface="Calibri"/>
                <a:cs typeface="Calibri"/>
              </a:rPr>
              <a:t>Configure needed latency and bandwidth in network</a:t>
            </a:r>
            <a:endParaRPr lang="en-US" sz="1600" i="0">
              <a:ea typeface="Calibri"/>
              <a:cs typeface="Calibri"/>
            </a:endParaRPr>
          </a:p>
          <a:p>
            <a:pPr lvl="1">
              <a:buFont typeface="Courier New,monospace" panose="020B0604020202020204" pitchFamily="34" charset="0"/>
              <a:buChar char="o"/>
            </a:pPr>
            <a:r>
              <a:rPr lang="en-US" sz="1900">
                <a:ea typeface="Calibri"/>
                <a:cs typeface="Calibri"/>
              </a:rPr>
              <a:t>Reporting expectation 2</a:t>
            </a:r>
          </a:p>
          <a:p>
            <a:pPr lvl="2">
              <a:buFont typeface="Wingdings,Sans-Serif" panose="020B0604020202020204" pitchFamily="34" charset="0"/>
              <a:buChar char="§"/>
            </a:pPr>
            <a:r>
              <a:rPr lang="en-US" sz="1600">
                <a:ea typeface="Calibri"/>
                <a:cs typeface="Calibri"/>
              </a:rPr>
              <a:t>Status of configuration, Metrics measurements?</a:t>
            </a:r>
          </a:p>
        </p:txBody>
      </p:sp>
      <p:sp>
        <p:nvSpPr>
          <p:cNvPr id="5" name="Content Placeholder 2">
            <a:extLst>
              <a:ext uri="{FF2B5EF4-FFF2-40B4-BE49-F238E27FC236}">
                <a16:creationId xmlns:a16="http://schemas.microsoft.com/office/drawing/2014/main" id="{0B6FE1FB-49B5-1151-0590-0BC2F4A2139F}"/>
              </a:ext>
            </a:extLst>
          </p:cNvPr>
          <p:cNvSpPr txBox="1">
            <a:spLocks/>
          </p:cNvSpPr>
          <p:nvPr/>
        </p:nvSpPr>
        <p:spPr>
          <a:xfrm>
            <a:off x="5922328" y="1639176"/>
            <a:ext cx="4856278" cy="4356100"/>
          </a:xfrm>
          <a:prstGeom prst="rect">
            <a:avLst/>
          </a:prstGeom>
        </p:spPr>
        <p:txBody>
          <a:bodyPr vert="horz" lIns="91440" tIns="45720" rIns="91440" bIns="45720" rtlCol="0" anchor="t">
            <a:normAutofit lnSpcReduction="10000"/>
          </a:bodyPr>
          <a:lstStyle>
            <a:lvl1pPr marL="342900" indent="-3429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ea typeface="Calibri"/>
                <a:cs typeface="Calibri"/>
              </a:rPr>
              <a:t>Resource intent 1</a:t>
            </a:r>
          </a:p>
          <a:p>
            <a:pPr lvl="1">
              <a:buFont typeface="Courier New,monospace" panose="020B0604020202020204" pitchFamily="34" charset="0"/>
              <a:buChar char="o"/>
            </a:pPr>
            <a:r>
              <a:rPr lang="en-US" sz="1600">
                <a:ea typeface="Calibri"/>
                <a:cs typeface="Calibri"/>
              </a:rPr>
              <a:t>Target are the responsible tools  (</a:t>
            </a:r>
            <a:r>
              <a:rPr lang="en-US" sz="1600" err="1">
                <a:ea typeface="Calibri"/>
                <a:cs typeface="Calibri"/>
              </a:rPr>
              <a:t>inOrch</a:t>
            </a:r>
            <a:r>
              <a:rPr lang="en-US" sz="1600">
                <a:ea typeface="Calibri"/>
                <a:cs typeface="Calibri"/>
              </a:rPr>
              <a:t>)</a:t>
            </a:r>
          </a:p>
          <a:p>
            <a:pPr lvl="1">
              <a:buFont typeface="Courier New,monospace" panose="020B0604020202020204" pitchFamily="34" charset="0"/>
              <a:buChar char="o"/>
            </a:pPr>
            <a:r>
              <a:rPr lang="en-US" sz="1600">
                <a:ea typeface="Calibri"/>
                <a:cs typeface="Calibri"/>
              </a:rPr>
              <a:t>Delivery expectation 1</a:t>
            </a:r>
          </a:p>
          <a:p>
            <a:pPr lvl="2">
              <a:buFont typeface="Wingdings,Sans-Serif" panose="020B0604020202020204" pitchFamily="34" charset="0"/>
              <a:buChar char="§"/>
            </a:pPr>
            <a:r>
              <a:rPr lang="en-US" sz="1600">
                <a:ea typeface="Calibri"/>
                <a:cs typeface="Calibri"/>
              </a:rPr>
              <a:t>Deploy AR application as a POD in a K8s Node</a:t>
            </a:r>
          </a:p>
          <a:p>
            <a:pPr lvl="1">
              <a:buFont typeface="Courier New,monospace" panose="020B0604020202020204" pitchFamily="34" charset="0"/>
              <a:buChar char="o"/>
            </a:pPr>
            <a:r>
              <a:rPr lang="en-US" sz="1600">
                <a:ea typeface="Calibri"/>
                <a:cs typeface="Calibri"/>
              </a:rPr>
              <a:t>Reporting expectation 1</a:t>
            </a:r>
          </a:p>
          <a:p>
            <a:pPr lvl="2">
              <a:buFont typeface="Wingdings,Sans-Serif" panose="020B0604020202020204" pitchFamily="34" charset="0"/>
              <a:buChar char="§"/>
            </a:pPr>
            <a:r>
              <a:rPr lang="en-US" sz="1600">
                <a:ea typeface="Calibri"/>
                <a:cs typeface="Calibri"/>
              </a:rPr>
              <a:t>Status of deployment, Metrics measurements?</a:t>
            </a:r>
          </a:p>
          <a:p>
            <a:pPr marL="1143000" lvl="1" indent="-228600"/>
            <a:endParaRPr lang="en-US" sz="1600">
              <a:ea typeface="Calibri"/>
              <a:cs typeface="Calibri"/>
            </a:endParaRPr>
          </a:p>
          <a:p>
            <a:r>
              <a:rPr lang="en-US" sz="1600">
                <a:ea typeface="Calibri"/>
                <a:cs typeface="Calibri"/>
              </a:rPr>
              <a:t>Resource intent 2</a:t>
            </a:r>
          </a:p>
          <a:p>
            <a:pPr lvl="1">
              <a:buFont typeface="Courier New,monospace" panose="020B0604020202020204" pitchFamily="34" charset="0"/>
              <a:buChar char="o"/>
            </a:pPr>
            <a:r>
              <a:rPr lang="en-US" sz="1600">
                <a:ea typeface="Calibri"/>
                <a:cs typeface="Calibri"/>
              </a:rPr>
              <a:t>Target are the responsible tools  (</a:t>
            </a:r>
            <a:r>
              <a:rPr lang="en-US" sz="1600" err="1">
                <a:ea typeface="Calibri"/>
                <a:cs typeface="Calibri"/>
              </a:rPr>
              <a:t>inNet</a:t>
            </a:r>
            <a:r>
              <a:rPr lang="en-US" sz="1600">
                <a:ea typeface="Calibri"/>
                <a:cs typeface="Calibri"/>
              </a:rPr>
              <a:t>)</a:t>
            </a:r>
          </a:p>
          <a:p>
            <a:pPr lvl="1">
              <a:buFont typeface="Courier New,monospace" panose="020B0604020202020204" pitchFamily="34" charset="0"/>
              <a:buChar char="o"/>
            </a:pPr>
            <a:r>
              <a:rPr lang="en-US" sz="1600">
                <a:ea typeface="Calibri"/>
                <a:cs typeface="Calibri"/>
              </a:rPr>
              <a:t>Delivery expectation</a:t>
            </a:r>
          </a:p>
          <a:p>
            <a:pPr lvl="2">
              <a:buFont typeface="Wingdings,Sans-Serif" panose="020B0604020202020204" pitchFamily="34" charset="0"/>
              <a:buChar char="§"/>
            </a:pPr>
            <a:r>
              <a:rPr lang="en-US" sz="1600">
                <a:ea typeface="Calibri"/>
                <a:cs typeface="Calibri"/>
              </a:rPr>
              <a:t>Configure a localized slice with 10 </a:t>
            </a:r>
            <a:r>
              <a:rPr lang="en-US" sz="1600" err="1">
                <a:ea typeface="Calibri"/>
                <a:cs typeface="Calibri"/>
              </a:rPr>
              <a:t>ms</a:t>
            </a:r>
            <a:r>
              <a:rPr lang="en-US" sz="1600">
                <a:ea typeface="Calibri"/>
                <a:cs typeface="Calibri"/>
              </a:rPr>
              <a:t> latency and 300 Mb/s bandwidth</a:t>
            </a:r>
            <a:endParaRPr lang="en-US" sz="1600" i="0">
              <a:ea typeface="Calibri"/>
              <a:cs typeface="Calibri"/>
            </a:endParaRPr>
          </a:p>
          <a:p>
            <a:pPr lvl="1">
              <a:buFont typeface="Courier New,monospace" panose="020B0604020202020204" pitchFamily="34" charset="0"/>
              <a:buChar char="o"/>
            </a:pPr>
            <a:r>
              <a:rPr lang="en-US" sz="1600">
                <a:ea typeface="Calibri"/>
                <a:cs typeface="Calibri"/>
              </a:rPr>
              <a:t>Reporting expectation</a:t>
            </a:r>
          </a:p>
          <a:p>
            <a:pPr lvl="2">
              <a:buFont typeface="Wingdings,Sans-Serif" panose="020B0604020202020204" pitchFamily="34" charset="0"/>
              <a:buChar char="§"/>
            </a:pPr>
            <a:r>
              <a:rPr lang="en-US" sz="1600">
                <a:ea typeface="Calibri"/>
                <a:cs typeface="Calibri"/>
              </a:rPr>
              <a:t>Status of configuration, Latency and bandwidth measurements</a:t>
            </a:r>
            <a:endParaRPr lang="en-US" sz="1600" i="0">
              <a:ea typeface="Calibri"/>
              <a:cs typeface="Calibri"/>
            </a:endParaRPr>
          </a:p>
          <a:p>
            <a:pPr lvl="1">
              <a:buFont typeface="Courier New,monospace" panose="020B0604020202020204" pitchFamily="34" charset="0"/>
              <a:buChar char="o"/>
            </a:pPr>
            <a:endParaRPr lang="en-US" sz="1900">
              <a:ea typeface="Calibri"/>
              <a:cs typeface="Calibri"/>
            </a:endParaRPr>
          </a:p>
          <a:p>
            <a:endParaRPr lang="en-US">
              <a:ea typeface="Calibri"/>
              <a:cs typeface="Calibri"/>
            </a:endParaRPr>
          </a:p>
        </p:txBody>
      </p:sp>
    </p:spTree>
    <p:extLst>
      <p:ext uri="{BB962C8B-B14F-4D97-AF65-F5344CB8AC3E}">
        <p14:creationId xmlns:p14="http://schemas.microsoft.com/office/powerpoint/2010/main" val="3518492375"/>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DA518098509B843816C558DB9143CC4" ma:contentTypeVersion="15" ma:contentTypeDescription="Opprett et nytt dokument." ma:contentTypeScope="" ma:versionID="082b7710823f067f1cad45d81ea1b478">
  <xsd:schema xmlns:xsd="http://www.w3.org/2001/XMLSchema" xmlns:xs="http://www.w3.org/2001/XMLSchema" xmlns:p="http://schemas.microsoft.com/office/2006/metadata/properties" xmlns:ns2="ca4211f3-c3ae-44b0-943c-689514f61df2" xmlns:ns3="0e69e666-8806-43f8-9762-c05832ca1e73" targetNamespace="http://schemas.microsoft.com/office/2006/metadata/properties" ma:root="true" ma:fieldsID="9567f14992582052ba098772e41c9b94" ns2:_="" ns3:_="">
    <xsd:import namespace="ca4211f3-c3ae-44b0-943c-689514f61df2"/>
    <xsd:import namespace="0e69e666-8806-43f8-9762-c05832ca1e7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SearchProperties"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4211f3-c3ae-44b0-943c-689514f61d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ildemerkelapper" ma:readOnly="false" ma:fieldId="{5cf76f15-5ced-4ddc-b409-7134ff3c332f}" ma:taxonomyMulti="true" ma:sspId="322a372c-f9c2-4fd8-9939-aea158435baa"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69e666-8806-43f8-9762-c05832ca1e73"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78a2d32-94a1-496a-8b95-180f0cd1342e}" ma:internalName="TaxCatchAll" ma:showField="CatchAllData" ma:web="0e69e666-8806-43f8-9762-c05832ca1e73">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Delings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a4211f3-c3ae-44b0-943c-689514f61df2">
      <Terms xmlns="http://schemas.microsoft.com/office/infopath/2007/PartnerControls"/>
    </lcf76f155ced4ddcb4097134ff3c332f>
    <TaxCatchAll xmlns="0e69e666-8806-43f8-9762-c05832ca1e73" xsi:nil="true"/>
  </documentManagement>
</p:properties>
</file>

<file path=customXml/itemProps1.xml><?xml version="1.0" encoding="utf-8"?>
<ds:datastoreItem xmlns:ds="http://schemas.openxmlformats.org/officeDocument/2006/customXml" ds:itemID="{8C6DE79A-0734-4479-9553-B1E12545A32F}">
  <ds:schemaRefs>
    <ds:schemaRef ds:uri="0e69e666-8806-43f8-9762-c05832ca1e73"/>
    <ds:schemaRef ds:uri="ca4211f3-c3ae-44b0-943c-689514f61d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28F872-E128-456A-AD17-84B15788B9B7}">
  <ds:schemaRefs>
    <ds:schemaRef ds:uri="http://schemas.microsoft.com/sharepoint/v3/contenttype/forms"/>
  </ds:schemaRefs>
</ds:datastoreItem>
</file>

<file path=customXml/itemProps3.xml><?xml version="1.0" encoding="utf-8"?>
<ds:datastoreItem xmlns:ds="http://schemas.openxmlformats.org/officeDocument/2006/customXml" ds:itemID="{872CBD70-F582-4A0D-B5C1-050E4CB6F875}">
  <ds:schemaRefs>
    <ds:schemaRef ds:uri="0e69e666-8806-43f8-9762-c05832ca1e73"/>
    <ds:schemaRef ds:uri="ca4211f3-c3ae-44b0-943c-689514f61df2"/>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 id="{f604d2c9-1577-460e-b668-57374a0216c3}" enabled="1" method="Standard" siteId="{1676489c-5c72-46b7-ba63-9ab90c4aad44}" contentBits="2"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1_Office Theme</vt:lpstr>
      <vt:lpstr>PowerPoint Presentation</vt:lpstr>
      <vt:lpstr>5G4Data – handling of sample intent  (inspired by TMForum work on Autonomous Networks)</vt:lpstr>
      <vt:lpstr>UC3 5G4DATA: Intent lifecycle management  Open loop (fire and forget) </vt:lpstr>
      <vt:lpstr>INTEND reference architecture, Agents and  the link to TM Forum work on Autonomous Networks</vt:lpstr>
      <vt:lpstr>UC3 5G4DATA: Intent lifecycle management  Closed loop </vt:lpstr>
      <vt:lpstr>Add lifecycle management as separate entity?</vt:lpstr>
      <vt:lpstr>User closed loop</vt:lpstr>
      <vt:lpstr>Business closed loop</vt:lpstr>
      <vt:lpstr>Service closed loop</vt:lpstr>
      <vt:lpstr>Resource closed loop</vt:lpstr>
      <vt:lpstr>Let us start creating lifecycle management for intents!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Metsch, Thijs</dc:creator>
  <cp:revision>2</cp:revision>
  <dcterms:created xsi:type="dcterms:W3CDTF">2024-11-26T11:27:02Z</dcterms:created>
  <dcterms:modified xsi:type="dcterms:W3CDTF">2025-01-31T07:02:12Z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1_Office Theme:8</vt:lpwstr>
  </property>
  <property fmtid="{D5CDD505-2E9C-101B-9397-08002B2CF9AE}" pid="3" name="ClassificationContentMarkingFooterText">
    <vt:lpwstr>Sensitivity: Internal</vt:lpwstr>
  </property>
  <property fmtid="{D5CDD505-2E9C-101B-9397-08002B2CF9AE}" pid="4" name="ContentTypeId">
    <vt:lpwstr>0x010100CDA518098509B843816C558DB9143CC4</vt:lpwstr>
  </property>
  <property fmtid="{D5CDD505-2E9C-101B-9397-08002B2CF9AE}" pid="5" name="MediaServiceImageTags">
    <vt:lpwstr/>
  </property>
</Properties>
</file>